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14" r:id="rId14"/>
    <p:sldId id="315" r:id="rId15"/>
    <p:sldId id="329" r:id="rId16"/>
    <p:sldId id="330" r:id="rId17"/>
    <p:sldId id="331" r:id="rId18"/>
    <p:sldId id="332" r:id="rId19"/>
    <p:sldId id="333" r:id="rId20"/>
    <p:sldId id="334" r:id="rId21"/>
    <p:sldId id="32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1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277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0885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8541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642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684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851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824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7331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31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11/4/2017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11/4/2017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11/4/2017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PWM and DC Motor Control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DC Motor </a:t>
            </a:r>
            <a:r>
              <a:rPr lang="en-US" dirty="0" smtClean="0"/>
              <a:t>Characteristics</a:t>
            </a:r>
            <a:br>
              <a:rPr lang="en-US" dirty="0" smtClean="0"/>
            </a:br>
            <a:r>
              <a:rPr lang="en-US" sz="1800" dirty="0" smtClean="0"/>
              <a:t>(</a:t>
            </a:r>
            <a:r>
              <a:rPr lang="en-US" sz="1800" dirty="0"/>
              <a:t>http://www.Jameco.com)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933966"/>
              </p:ext>
            </p:extLst>
          </p:nvPr>
        </p:nvGraphicFramePr>
        <p:xfrm>
          <a:off x="1484311" y="3206223"/>
          <a:ext cx="10018710" cy="228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9785"/>
                <a:gridCol w="1669785"/>
                <a:gridCol w="1669785"/>
                <a:gridCol w="1669785"/>
                <a:gridCol w="1669785"/>
                <a:gridCol w="1669785"/>
              </a:tblGrid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Part No.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Nominal Volts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Volt Range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Current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RPM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Torque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154915CP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1.5–3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0.070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5,200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4.0 g-cm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154923CP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1.5–3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0.240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16,000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8.3 g-cm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177498CP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4.5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3–14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0.150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10,300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33.3 g-cm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181411CP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3–14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0.470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10,000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18.8 g-cm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DC Motor Rotation (Permanent Magnet Field)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10_1_clockwiseAndCounterClock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705729" y="2653047"/>
            <a:ext cx="5685518" cy="321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Motor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 descr="F10_2_motorNotRunning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400"/>
            <a:ext cx="5029200" cy="40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Motor Clockwise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10_3_clockwis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400"/>
            <a:ext cx="5029200" cy="40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Motor Counterclockwise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10_4_counterClock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399"/>
            <a:ext cx="5029200" cy="408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in an Invalid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 descr="F10_5_invalid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399"/>
            <a:ext cx="5029200" cy="40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H-Bridge Logic </a:t>
            </a:r>
            <a:r>
              <a:rPr lang="en-US" dirty="0" smtClean="0"/>
              <a:t>Configurations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323393"/>
              </p:ext>
            </p:extLst>
          </p:nvPr>
        </p:nvGraphicFramePr>
        <p:xfrm>
          <a:off x="1484311" y="3460981"/>
          <a:ext cx="10018711" cy="1599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3533"/>
                <a:gridCol w="2003533"/>
                <a:gridCol w="2003533"/>
                <a:gridCol w="2003533"/>
                <a:gridCol w="2004579"/>
              </a:tblGrid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Motor Operation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Off   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Clockwise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Counterclockwise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Invalid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Closed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Bidirectional Motor Control Using an L298 Chip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0350" y="2129000"/>
            <a:ext cx="8266633" cy="410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Pulse Width Modulation Comparison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10-7_dutyCycle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56993" y="2707107"/>
            <a:ext cx="8873347" cy="289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652" y="685800"/>
            <a:ext cx="11109276" cy="1752599"/>
          </a:xfrm>
        </p:spPr>
        <p:txBody>
          <a:bodyPr/>
          <a:lstStyle/>
          <a:p>
            <a:r>
              <a:rPr lang="en-US" dirty="0"/>
              <a:t>DC Motor Connection Using a Darlington Transistor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312" y="2042312"/>
            <a:ext cx="7997956" cy="44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DC Motor Connection Using a MOSFET Transistor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775" y="2031382"/>
            <a:ext cx="7926760" cy="448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CTRLA (Control A)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580" y="2438399"/>
            <a:ext cx="9671150" cy="241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78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Wave Generation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469" y="2438399"/>
            <a:ext cx="9133372" cy="283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40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Normal PWM Operation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512" y="2438399"/>
            <a:ext cx="8647286" cy="319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39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TCC Configuration 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4981" y="2782246"/>
            <a:ext cx="9206347" cy="184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5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Single-Slope PWM Operation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502" y="2752161"/>
            <a:ext cx="8644235" cy="248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12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Dual-Slope Pulse Width Modulation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4717" y="2776663"/>
            <a:ext cx="8586876" cy="275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2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Counter Update and Overflow Event/Interrupt Conditions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100" y="2642522"/>
            <a:ext cx="8490109" cy="322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03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Waveform Generation Set/Clear Conditions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956" y="2438399"/>
            <a:ext cx="8638398" cy="341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2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 err="1"/>
              <a:t>Deadband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411" y="2901609"/>
            <a:ext cx="9311488" cy="2502312"/>
          </a:xfrm>
        </p:spPr>
      </p:pic>
    </p:spTree>
    <p:extLst>
      <p:ext uri="{BB962C8B-B14F-4D97-AF65-F5344CB8AC3E}">
        <p14:creationId xmlns:p14="http://schemas.microsoft.com/office/powerpoint/2010/main" val="303321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1543</TotalTime>
  <Words>194</Words>
  <Application>Microsoft Office PowerPoint</Application>
  <PresentationFormat>Widescreen</PresentationFormat>
  <Paragraphs>118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Corbel</vt:lpstr>
      <vt:lpstr>Parallax</vt:lpstr>
      <vt:lpstr>Chapter 11</vt:lpstr>
      <vt:lpstr>Selected DC Motor Characteristics (http://www.Jameco.com)</vt:lpstr>
      <vt:lpstr>DC Motor Rotation (Permanent Magnet Field)</vt:lpstr>
      <vt:lpstr>H-Bridge Motor Configuration</vt:lpstr>
      <vt:lpstr>H-Bridge Motor Clockwise Configuration</vt:lpstr>
      <vt:lpstr>H-Bridge Motor Counterclockwise Configuration</vt:lpstr>
      <vt:lpstr>H-Bridge in an Invalid Configuration</vt:lpstr>
      <vt:lpstr>Some H-Bridge Logic Configurations</vt:lpstr>
      <vt:lpstr>Bidirectional Motor Control Using an L298 Chip</vt:lpstr>
      <vt:lpstr>Pulse Width Modulation Comparison</vt:lpstr>
      <vt:lpstr>DC Motor Connection Using a Darlington Transistor</vt:lpstr>
      <vt:lpstr>DC Motor Connection Using a MOSFET Transistor</vt:lpstr>
      <vt:lpstr>CTRLA (Control A) Register</vt:lpstr>
      <vt:lpstr>Wave Generation Options</vt:lpstr>
      <vt:lpstr>Normal PWM Operation</vt:lpstr>
      <vt:lpstr>TCC Configuration Summary</vt:lpstr>
      <vt:lpstr>Single-Slope PWM Operation</vt:lpstr>
      <vt:lpstr>Dual-Slope Pulse Width Modulation</vt:lpstr>
      <vt:lpstr>Counter Update and Overflow Event/Interrupt Conditions</vt:lpstr>
      <vt:lpstr>Waveform Generation Set/Clear Conditions</vt:lpstr>
      <vt:lpstr>Deadband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PC00</cp:lastModifiedBy>
  <cp:revision>456</cp:revision>
  <dcterms:created xsi:type="dcterms:W3CDTF">2016-04-05T15:14:57Z</dcterms:created>
  <dcterms:modified xsi:type="dcterms:W3CDTF">2017-11-04T06:18:23Z</dcterms:modified>
</cp:coreProperties>
</file>