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sldIdLst>
    <p:sldId id="256" r:id="rId2"/>
    <p:sldId id="272" r:id="rId3"/>
    <p:sldId id="273" r:id="rId4"/>
    <p:sldId id="28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4" r:id="rId15"/>
    <p:sldId id="285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0E039-CF00-49FC-9B5C-F196DA1F4854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561A-E281-4694-8FB3-0066AF0F4582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90B5-1914-45D9-A681-EF029FA4EC8A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2AD4-08C5-4D6D-9EEE-DBE1C20E9C5B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5DAF-06E1-42DE-838B-20CC55CB4C9A}" type="datetime1">
              <a:rPr lang="en-US" smtClean="0"/>
              <a:t>9/23/2017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FF7C-7A58-43B7-84D7-12775CA60232}" type="datetime1">
              <a:rPr lang="en-US" smtClean="0"/>
              <a:t>9/23/2017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2232-0922-47FC-9BE0-09905ACAC964}" type="datetime1">
              <a:rPr lang="en-US" smtClean="0"/>
              <a:t>9/23/2017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9566-96E9-4C50-9CEF-22B1801ABD21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8204-6D1F-4BE7-BF19-5254809FD16A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44AA0-1D0A-4DF3-BE57-50BADAE9AE3E}" type="datetime1">
              <a:rPr lang="en-US" smtClean="0"/>
              <a:t>9/23/2017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00D0-674E-487B-ADBA-032653EAC1BA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28AB-1535-4FE7-B363-84BD7F07FD50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B881-0EC0-4B31-9006-332838161BDC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8AE9-3DE0-41CF-93D3-B3A54D2E6690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7100C-D1A0-4C09-98AD-9E64C278BF4E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D09A-49C3-4CD2-8665-464C696CED18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1A3E-8D01-4F03-AFE1-E6EF7E75F422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D4CFEB-8541-4CCF-BE13-F74FBC0B7B73}" type="datetime1">
              <a:rPr lang="en-US" smtClean="0"/>
              <a:t>9/23/2017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da-DK" dirty="0" smtClean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Freescale ARM I/O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Freescale KL25Z128VLK4 Microcontroller High-Level Block Diagram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2332782"/>
            <a:ext cx="7263208" cy="3899474"/>
          </a:xfrm>
        </p:spPr>
      </p:pic>
    </p:spTree>
    <p:extLst>
      <p:ext uri="{BB962C8B-B14F-4D97-AF65-F5344CB8AC3E}">
        <p14:creationId xmlns:p14="http://schemas.microsoft.com/office/powerpoint/2010/main" val="25304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Freescale FRDM Trainer board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310" y="2332782"/>
            <a:ext cx="6503716" cy="3899474"/>
          </a:xfrm>
        </p:spPr>
      </p:pic>
    </p:spTree>
    <p:extLst>
      <p:ext uri="{BB962C8B-B14F-4D97-AF65-F5344CB8AC3E}">
        <p14:creationId xmlns:p14="http://schemas.microsoft.com/office/powerpoint/2010/main" val="183086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337" y="2332782"/>
            <a:ext cx="3103662" cy="3899474"/>
          </a:xfrm>
        </p:spPr>
      </p:pic>
    </p:spTree>
    <p:extLst>
      <p:ext uri="{BB962C8B-B14F-4D97-AF65-F5344CB8AC3E}">
        <p14:creationId xmlns:p14="http://schemas.microsoft.com/office/powerpoint/2010/main" val="19705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 in KL25Z128VLK4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343608"/>
              </p:ext>
            </p:extLst>
          </p:nvPr>
        </p:nvGraphicFramePr>
        <p:xfrm>
          <a:off x="1484313" y="2667000"/>
          <a:ext cx="1001871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Allocated size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Allocated address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Flash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128KB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 to 0x0001FFFF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SRAM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16KB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0x1FFFF000 to 0x20002FFF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I/O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 the peripherals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0x400FF000 to 0x400FFFFF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52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GPIO Memory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6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512" y="2332782"/>
            <a:ext cx="5869311" cy="3899474"/>
          </a:xfrm>
        </p:spPr>
      </p:pic>
    </p:spTree>
    <p:extLst>
      <p:ext uri="{BB962C8B-B14F-4D97-AF65-F5344CB8AC3E}">
        <p14:creationId xmlns:p14="http://schemas.microsoft.com/office/powerpoint/2010/main" val="8810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Values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7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966742"/>
              </p:ext>
            </p:extLst>
          </p:nvPr>
        </p:nvGraphicFramePr>
        <p:xfrm>
          <a:off x="1484310" y="1847897"/>
          <a:ext cx="10018713" cy="401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1"/>
                <a:gridCol w="3339571"/>
                <a:gridCol w="3339571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Field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Description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Some Valid Values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Q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Qualification status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M = Fully qualified, general market flow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P = Prequalification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KL##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Kinetis family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KL25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A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Key attribute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Z = Cortex-M0+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FFF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Program Flash memory size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32 = 32 KB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64 = 64 KB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128 = 128 KB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T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Temperature range (</a:t>
                      </a: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°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C)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V = –40 to 105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PP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Package identifier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FM = 32 QFN (5 mm x 5 mm)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FT = 48 QFN (7 mm x 7 mm)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LH = 64 LQFP (10 mm x 10 mm)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LK = 80 LQFP (12 mm x 12 mm)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CC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Maximum CPU frequency (MHz)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HelveticaLTStd-Roman"/>
                          <a:cs typeface="HelveticaLTStd-Roman"/>
                        </a:rPr>
                        <a:t>•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HelveticaLTStd-Roman"/>
                        </a:rPr>
                        <a:t> 4 = 48 MHz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2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85" y="0"/>
            <a:ext cx="10018713" cy="1752599"/>
          </a:xfrm>
        </p:spPr>
        <p:txBody>
          <a:bodyPr/>
          <a:lstStyle/>
          <a:p>
            <a:r>
              <a:rPr lang="en-US" dirty="0"/>
              <a:t>Kinetis MCU Portfolio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68" y="1337480"/>
            <a:ext cx="7890513" cy="5087204"/>
          </a:xfrm>
        </p:spPr>
      </p:pic>
    </p:spTree>
    <p:extLst>
      <p:ext uri="{BB962C8B-B14F-4D97-AF65-F5344CB8AC3E}">
        <p14:creationId xmlns:p14="http://schemas.microsoft.com/office/powerpoint/2010/main" val="60197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85" y="0"/>
            <a:ext cx="10018713" cy="1752599"/>
          </a:xfrm>
        </p:spPr>
        <p:txBody>
          <a:bodyPr/>
          <a:lstStyle/>
          <a:p>
            <a:r>
              <a:rPr lang="en-US" dirty="0"/>
              <a:t>KL25Z128VLK4 Pin-out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9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703" y="1337480"/>
            <a:ext cx="5453243" cy="5087204"/>
          </a:xfrm>
        </p:spPr>
      </p:pic>
    </p:spTree>
    <p:extLst>
      <p:ext uri="{BB962C8B-B14F-4D97-AF65-F5344CB8AC3E}">
        <p14:creationId xmlns:p14="http://schemas.microsoft.com/office/powerpoint/2010/main" val="22634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The Data and Direction Registers and a Simplified View of an I/O pin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10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703" y="2507311"/>
            <a:ext cx="5453243" cy="2747541"/>
          </a:xfrm>
        </p:spPr>
      </p:pic>
    </p:spTree>
    <p:extLst>
      <p:ext uri="{BB962C8B-B14F-4D97-AF65-F5344CB8AC3E}">
        <p14:creationId xmlns:p14="http://schemas.microsoft.com/office/powerpoint/2010/main" val="40209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GPIOx_PDOR (Port Data Output Register)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803" y="3496291"/>
            <a:ext cx="7161090" cy="731584"/>
          </a:xfrm>
        </p:spPr>
      </p:pic>
    </p:spTree>
    <p:extLst>
      <p:ext uri="{BB962C8B-B14F-4D97-AF65-F5344CB8AC3E}">
        <p14:creationId xmlns:p14="http://schemas.microsoft.com/office/powerpoint/2010/main" val="38384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fr-FR" dirty="0"/>
              <a:t>GPIOx_PDDR (Port Data Direction </a:t>
            </a:r>
            <a:r>
              <a:rPr lang="fr-FR" dirty="0" err="1"/>
              <a:t>Register</a:t>
            </a:r>
            <a:r>
              <a:rPr lang="fr-FR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61" y="3496291"/>
            <a:ext cx="7053574" cy="731584"/>
          </a:xfrm>
        </p:spPr>
      </p:pic>
    </p:spTree>
    <p:extLst>
      <p:ext uri="{BB962C8B-B14F-4D97-AF65-F5344CB8AC3E}">
        <p14:creationId xmlns:p14="http://schemas.microsoft.com/office/powerpoint/2010/main" val="3395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Some GPIO Registers for PORTA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13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213481"/>
              </p:ext>
            </p:extLst>
          </p:nvPr>
        </p:nvGraphicFramePr>
        <p:xfrm>
          <a:off x="1484313" y="2503227"/>
          <a:ext cx="1001871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842"/>
                <a:gridCol w="1569493"/>
                <a:gridCol w="2909891"/>
                <a:gridCol w="2003742"/>
                <a:gridCol w="2003742"/>
              </a:tblGrid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Address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Reset Value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F000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GPIOA_PDOR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Data Output Register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R/W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F004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GPIOA_PSOR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Set Output register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 (always reads 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F008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GPIOA_PCOR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Clear Output Register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 (always reads 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F00C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Toggle Output Register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 (always reads 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F010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GPIOA_PDIR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Data Input Register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0x400F F014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GPIOA_PDDR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 Data Direction Register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R/W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0x00000000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14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Alternative Functions of Pins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94" y="2333767"/>
            <a:ext cx="4324203" cy="3333821"/>
          </a:xfrm>
        </p:spPr>
      </p:pic>
    </p:spTree>
    <p:extLst>
      <p:ext uri="{BB962C8B-B14F-4D97-AF65-F5344CB8AC3E}">
        <p14:creationId xmlns:p14="http://schemas.microsoft.com/office/powerpoint/2010/main" val="5160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PORTx_PCRn Register is used to select alternate pin functions (from Sec 11.5 of KL25 Ref. Man.)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15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46" y="3507475"/>
            <a:ext cx="9648977" cy="1351128"/>
          </a:xfrm>
        </p:spPr>
      </p:pic>
    </p:spTree>
    <p:extLst>
      <p:ext uri="{BB962C8B-B14F-4D97-AF65-F5344CB8AC3E}">
        <p14:creationId xmlns:p14="http://schemas.microsoft.com/office/powerpoint/2010/main" val="37403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19640" cy="1752599"/>
          </a:xfrm>
        </p:spPr>
        <p:txBody>
          <a:bodyPr/>
          <a:lstStyle/>
          <a:p>
            <a:r>
              <a:rPr lang="en-US" dirty="0"/>
              <a:t>SIM_SCGC5 (System Clock Gating Control Register 5)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93" y="3439236"/>
            <a:ext cx="8324919" cy="1105184"/>
          </a:xfrm>
        </p:spPr>
      </p:pic>
    </p:spTree>
    <p:extLst>
      <p:ext uri="{BB962C8B-B14F-4D97-AF65-F5344CB8AC3E}">
        <p14:creationId xmlns:p14="http://schemas.microsoft.com/office/powerpoint/2010/main" val="32527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LED connection to PTB and PTD Freescale FRDM board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17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438" y="2115403"/>
            <a:ext cx="4939051" cy="3439236"/>
          </a:xfrm>
        </p:spPr>
      </p:pic>
    </p:spTree>
    <p:extLst>
      <p:ext uri="{BB962C8B-B14F-4D97-AF65-F5344CB8AC3E}">
        <p14:creationId xmlns:p14="http://schemas.microsoft.com/office/powerpoint/2010/main" val="415711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PSOR (Port Set Output Register)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899" y="3753135"/>
            <a:ext cx="8891957" cy="925881"/>
          </a:xfrm>
        </p:spPr>
      </p:pic>
    </p:spTree>
    <p:extLst>
      <p:ext uri="{BB962C8B-B14F-4D97-AF65-F5344CB8AC3E}">
        <p14:creationId xmlns:p14="http://schemas.microsoft.com/office/powerpoint/2010/main" val="367032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PCOR (Port Clear Output Register)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02" y="3753135"/>
            <a:ext cx="8891951" cy="925881"/>
          </a:xfrm>
        </p:spPr>
      </p:pic>
    </p:spTree>
    <p:extLst>
      <p:ext uri="{BB962C8B-B14F-4D97-AF65-F5344CB8AC3E}">
        <p14:creationId xmlns:p14="http://schemas.microsoft.com/office/powerpoint/2010/main" val="283852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PTOR (Port Toggle Output Register)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02" y="3755848"/>
            <a:ext cx="8891951" cy="920455"/>
          </a:xfrm>
        </p:spPr>
      </p:pic>
    </p:spTree>
    <p:extLst>
      <p:ext uri="{BB962C8B-B14F-4D97-AF65-F5344CB8AC3E}">
        <p14:creationId xmlns:p14="http://schemas.microsoft.com/office/powerpoint/2010/main" val="32207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Clock setup modes in Keil MDK-ARM v5 Freescale Kinetis </a:t>
            </a:r>
            <a:r>
              <a:rPr lang="en-US" sz="3200" dirty="0" err="1"/>
              <a:t>KLxx</a:t>
            </a:r>
            <a:r>
              <a:rPr lang="en-US" sz="3200" dirty="0"/>
              <a:t> Series Device Family Support Pack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21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707534"/>
              </p:ext>
            </p:extLst>
          </p:nvPr>
        </p:nvGraphicFramePr>
        <p:xfrm>
          <a:off x="1484313" y="2667000"/>
          <a:ext cx="10018710" cy="174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320"/>
                <a:gridCol w="2702257"/>
                <a:gridCol w="3002507"/>
                <a:gridCol w="1296537"/>
                <a:gridCol w="1349089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CLOCK_SETUP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Reference clock source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Core clock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Bus clock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FLL Engaged Internal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slow internal clock 32.768kHz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41.94MHz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13.98MHz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PLL Engaged External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external crystal 8MHz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24MHz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Bypassed Low Power External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external crystal 8MHz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8MHz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8MHz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43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Connecting External Switches to the Microcontroller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48" y="1398887"/>
            <a:ext cx="3616657" cy="5334304"/>
          </a:xfrm>
        </p:spPr>
      </p:pic>
    </p:spTree>
    <p:extLst>
      <p:ext uri="{BB962C8B-B14F-4D97-AF65-F5344CB8AC3E}">
        <p14:creationId xmlns:p14="http://schemas.microsoft.com/office/powerpoint/2010/main" val="172122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PS and PE bits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46" y="2169994"/>
            <a:ext cx="5121986" cy="3099519"/>
          </a:xfrm>
        </p:spPr>
      </p:pic>
    </p:spTree>
    <p:extLst>
      <p:ext uri="{BB962C8B-B14F-4D97-AF65-F5344CB8AC3E}">
        <p14:creationId xmlns:p14="http://schemas.microsoft.com/office/powerpoint/2010/main" val="304193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Seven-Segment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24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621" y="1766248"/>
            <a:ext cx="7143655" cy="3815686"/>
          </a:xfrm>
        </p:spPr>
      </p:pic>
    </p:spTree>
    <p:extLst>
      <p:ext uri="{BB962C8B-B14F-4D97-AF65-F5344CB8AC3E}">
        <p14:creationId xmlns:p14="http://schemas.microsoft.com/office/powerpoint/2010/main" val="19959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Assignments of port pins to each segments of a 7-seg 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25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730817"/>
              </p:ext>
            </p:extLst>
          </p:nvPr>
        </p:nvGraphicFramePr>
        <p:xfrm>
          <a:off x="1484311" y="3117376"/>
          <a:ext cx="1001871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339"/>
                <a:gridCol w="1252339"/>
                <a:gridCol w="1252339"/>
                <a:gridCol w="1252339"/>
                <a:gridCol w="1252339"/>
                <a:gridCol w="1252339"/>
                <a:gridCol w="1252339"/>
                <a:gridCol w="1252339"/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D7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D6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D5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D4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D3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 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45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Segment patterns for the 10 decimal digits for a common cathode 7-seg 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26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15720"/>
              </p:ext>
            </p:extLst>
          </p:nvPr>
        </p:nvGraphicFramePr>
        <p:xfrm>
          <a:off x="1607143" y="1452348"/>
          <a:ext cx="10018710" cy="4439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871"/>
                <a:gridCol w="1001871"/>
                <a:gridCol w="1001871"/>
                <a:gridCol w="1001871"/>
                <a:gridCol w="1001871"/>
                <a:gridCol w="1001871"/>
                <a:gridCol w="1001871"/>
                <a:gridCol w="1001871"/>
                <a:gridCol w="1001871"/>
                <a:gridCol w="1001871"/>
              </a:tblGrid>
              <a:tr h="519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D7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D6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D5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D4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D3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D2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Hex value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0x3F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0x06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0x5B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0x4F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0x66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0x6D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0x7D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0x07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0x7F</a:t>
                      </a:r>
                    </a:p>
                  </a:txBody>
                  <a:tcPr marL="68580" marR="68580" marT="0" marB="0"/>
                </a:tc>
              </a:tr>
              <a:tr h="354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0x6F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605992" cy="1752599"/>
          </a:xfrm>
        </p:spPr>
        <p:txBody>
          <a:bodyPr>
            <a:normAutofit/>
          </a:bodyPr>
          <a:lstStyle/>
          <a:p>
            <a:r>
              <a:rPr lang="en-US" sz="3200" dirty="0"/>
              <a:t>Microcontroller Connection to 7-segment 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27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43" y="1897245"/>
            <a:ext cx="6864824" cy="4471002"/>
          </a:xfrm>
        </p:spPr>
      </p:pic>
    </p:spTree>
    <p:extLst>
      <p:ext uri="{BB962C8B-B14F-4D97-AF65-F5344CB8AC3E}">
        <p14:creationId xmlns:p14="http://schemas.microsoft.com/office/powerpoint/2010/main" val="396369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333" y="13648"/>
            <a:ext cx="10947186" cy="1752599"/>
          </a:xfrm>
        </p:spPr>
        <p:txBody>
          <a:bodyPr>
            <a:normAutofit/>
          </a:bodyPr>
          <a:lstStyle/>
          <a:p>
            <a:r>
              <a:rPr lang="en-US" sz="2800" dirty="0"/>
              <a:t>Microcontroller Connection to 7-segment LED with Buffer Driver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781" y="1897245"/>
            <a:ext cx="6407348" cy="4471002"/>
          </a:xfrm>
        </p:spPr>
      </p:pic>
    </p:spTree>
    <p:extLst>
      <p:ext uri="{BB962C8B-B14F-4D97-AF65-F5344CB8AC3E}">
        <p14:creationId xmlns:p14="http://schemas.microsoft.com/office/powerpoint/2010/main" val="308930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245</TotalTime>
  <Words>619</Words>
  <Application>Microsoft Office PowerPoint</Application>
  <PresentationFormat>Widescreen</PresentationFormat>
  <Paragraphs>290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Corbel</vt:lpstr>
      <vt:lpstr>HelveticaLTStd-Roman</vt:lpstr>
      <vt:lpstr>Parallax</vt:lpstr>
      <vt:lpstr>Chapter 2</vt:lpstr>
      <vt:lpstr>Freescale KL25Z128VLK4 Microcontroller High-Level Block Diagram </vt:lpstr>
      <vt:lpstr>Freescale FRDM Trainer board </vt:lpstr>
      <vt:lpstr>Memory Map</vt:lpstr>
      <vt:lpstr>Memory Map in KL25Z128VLK4</vt:lpstr>
      <vt:lpstr>GPIO Memory Map</vt:lpstr>
      <vt:lpstr>Fields Values Description</vt:lpstr>
      <vt:lpstr>Kinetis MCU Portfolio</vt:lpstr>
      <vt:lpstr>KL25Z128VLK4 Pin-out</vt:lpstr>
      <vt:lpstr>The Data and Direction Registers and a Simplified View of an I/O pin</vt:lpstr>
      <vt:lpstr>GPIOx_PDOR (Port Data Output Register)</vt:lpstr>
      <vt:lpstr>GPIOx_PDDR (Port Data Direction Register)</vt:lpstr>
      <vt:lpstr>Some GPIO Registers for PORTA </vt:lpstr>
      <vt:lpstr>Alternative Functions of Pins</vt:lpstr>
      <vt:lpstr>PORTx_PCRn Register is used to select alternate pin functions (from Sec 11.5 of KL25 Ref. Man.)</vt:lpstr>
      <vt:lpstr>SIM_SCGC5 (System Clock Gating Control Register 5) Register </vt:lpstr>
      <vt:lpstr>LED connection to PTB and PTD Freescale FRDM board</vt:lpstr>
      <vt:lpstr>PSOR (Port Set Output Register)</vt:lpstr>
      <vt:lpstr>PCOR (Port Clear Output Register)</vt:lpstr>
      <vt:lpstr>PTOR (Port Toggle Output Register)</vt:lpstr>
      <vt:lpstr>Clock setup modes in Keil MDK-ARM v5 Freescale Kinetis KLxx Series Device Family Support Pack</vt:lpstr>
      <vt:lpstr>Connecting External Switches to the Microcontroller</vt:lpstr>
      <vt:lpstr>PS and PE bits</vt:lpstr>
      <vt:lpstr>Seven-Segment</vt:lpstr>
      <vt:lpstr>Assignments of port pins to each segments of a 7-seg LED</vt:lpstr>
      <vt:lpstr>Segment patterns for the 10 decimal digits for a common cathode 7-seg LED</vt:lpstr>
      <vt:lpstr>Microcontroller Connection to 7-segment LED</vt:lpstr>
      <vt:lpstr>Microcontroller Connection to 7-segment LED with Buffer Driver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74</cp:revision>
  <dcterms:created xsi:type="dcterms:W3CDTF">2016-04-05T15:14:57Z</dcterms:created>
  <dcterms:modified xsi:type="dcterms:W3CDTF">2017-09-23T18:23:46Z</dcterms:modified>
</cp:coreProperties>
</file>