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14" r:id="rId14"/>
    <p:sldId id="315" r:id="rId15"/>
    <p:sldId id="316" r:id="rId16"/>
    <p:sldId id="31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5/19/2018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422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260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95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973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5/19/2018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5/19/2018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5/19/2018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5/19/2018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5/19/2018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5/19/2018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5/19/2018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PWM and DC Motor 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DC Motor Rotation (Permanent Magnet Field)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10_1_clockwiseAndCounterClock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05729" y="2653047"/>
            <a:ext cx="5685518" cy="321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DC Motor </a:t>
            </a:r>
            <a:r>
              <a:rPr lang="en-US" dirty="0" smtClean="0"/>
              <a:t>Characteristics</a:t>
            </a:r>
            <a:br>
              <a:rPr lang="en-US" dirty="0" smtClean="0"/>
            </a:br>
            <a:r>
              <a:rPr lang="en-US" sz="1800" dirty="0" smtClean="0"/>
              <a:t>(</a:t>
            </a:r>
            <a:r>
              <a:rPr lang="en-US" sz="1800" dirty="0"/>
              <a:t>http://www.Jameco.com)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933966"/>
              </p:ext>
            </p:extLst>
          </p:nvPr>
        </p:nvGraphicFramePr>
        <p:xfrm>
          <a:off x="1484311" y="3206223"/>
          <a:ext cx="10018710" cy="228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9785"/>
                <a:gridCol w="1669785"/>
                <a:gridCol w="1669785"/>
                <a:gridCol w="1669785"/>
                <a:gridCol w="1669785"/>
                <a:gridCol w="1669785"/>
              </a:tblGrid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Part No.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Nominal Volts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Volt Range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Current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RPM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Torque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154915CP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1.5–3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0.070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5,200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4.0 g-cm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154923CP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1.5–3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0.240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16,000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8.3 g-cm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177498CP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4.5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3–14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0.150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10,300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33.3 g-cm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181411CP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3–14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10,000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18.8 g-cm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Motor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10_2_motorNotRunning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400"/>
            <a:ext cx="5029200" cy="40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Motor Clockwise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10_3_clockwis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400"/>
            <a:ext cx="5029200" cy="40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Motor Counterclockwise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10_4_counterClock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399"/>
            <a:ext cx="5029200" cy="408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in an Invalid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 descr="F10_5_invali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399"/>
            <a:ext cx="5029200" cy="40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H-Bridge Logic </a:t>
            </a:r>
            <a:r>
              <a:rPr lang="en-US" dirty="0" smtClean="0"/>
              <a:t>Configurations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323393"/>
              </p:ext>
            </p:extLst>
          </p:nvPr>
        </p:nvGraphicFramePr>
        <p:xfrm>
          <a:off x="1484311" y="3460981"/>
          <a:ext cx="10018711" cy="1599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3533"/>
                <a:gridCol w="2003533"/>
                <a:gridCol w="2003533"/>
                <a:gridCol w="2003533"/>
                <a:gridCol w="2004579"/>
              </a:tblGrid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Motor Operation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Off   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Clockwise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Counterclockwise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Invalid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Closed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Motor Control Using an L298 Chip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256" y="2438399"/>
            <a:ext cx="6974050" cy="345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Pulse Width Modulation Comparison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10-7_dutyCycle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56993" y="2707107"/>
            <a:ext cx="8873347" cy="289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652" y="685800"/>
            <a:ext cx="11109276" cy="1752599"/>
          </a:xfrm>
        </p:spPr>
        <p:txBody>
          <a:bodyPr/>
          <a:lstStyle/>
          <a:p>
            <a:r>
              <a:rPr lang="en-US" dirty="0"/>
              <a:t>DC Motor Connection Using a Darlington Transistor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373" y="2438399"/>
            <a:ext cx="6750608" cy="376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DC Motor Connection Using a MOSFET Transistor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372" y="2438399"/>
            <a:ext cx="6905254" cy="390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PWM Mode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070" y="2438399"/>
            <a:ext cx="6841929" cy="240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3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TIM8_CCER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310" y="2438399"/>
            <a:ext cx="8541690" cy="72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7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TIM8_BDTR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320" y="2438399"/>
            <a:ext cx="8573669" cy="73865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51320" y="3616042"/>
            <a:ext cx="9364133" cy="1812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575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Bit 15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MOE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Main output enable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bit is cleared asynchronously by hardware as soon as the break input is active. It is set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by software or automatically depending on the AOE bit. It is acting only on the channels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which are configured in output.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0: OC and OCN outputs are disabled or forced to idle state.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 algn="just">
              <a:lnSpc>
                <a:spcPct val="115000"/>
              </a:lnSpc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1: OC and OCN outputs are enabled if their respective enable bits are set (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CCxE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CCxNE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in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85800" algn="just">
              <a:lnSpc>
                <a:spcPct val="115000"/>
              </a:lnSpc>
            </a:pP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TIMx_CCER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register).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97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707689" cy="1752599"/>
          </a:xfrm>
        </p:spPr>
        <p:txBody>
          <a:bodyPr/>
          <a:lstStyle/>
          <a:p>
            <a:r>
              <a:rPr lang="en-US" dirty="0"/>
              <a:t>Dead band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8466" y="2438399"/>
            <a:ext cx="8339378" cy="224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11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1299</TotalTime>
  <Words>243</Words>
  <Application>Microsoft Office PowerPoint</Application>
  <PresentationFormat>Widescreen</PresentationFormat>
  <Paragraphs>110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Corbel</vt:lpstr>
      <vt:lpstr>Times New Roman</vt:lpstr>
      <vt:lpstr>Parallax</vt:lpstr>
      <vt:lpstr>Chapter 11</vt:lpstr>
      <vt:lpstr>DC Motor Rotation (Permanent Magnet Field)</vt:lpstr>
      <vt:lpstr>Selected DC Motor Characteristics (http://www.Jameco.com)</vt:lpstr>
      <vt:lpstr>H-Bridge Motor Configuration</vt:lpstr>
      <vt:lpstr>H-Bridge Motor Clockwise Configuration</vt:lpstr>
      <vt:lpstr>H-Bridge Motor Counterclockwise Configuration</vt:lpstr>
      <vt:lpstr>H-Bridge in an Invalid Configuration</vt:lpstr>
      <vt:lpstr>Some H-Bridge Logic Configurations</vt:lpstr>
      <vt:lpstr>Bidirectional Motor Control Using an L298 Chip</vt:lpstr>
      <vt:lpstr>Pulse Width Modulation Comparison</vt:lpstr>
      <vt:lpstr>DC Motor Connection Using a Darlington Transistor</vt:lpstr>
      <vt:lpstr>DC Motor Connection Using a MOSFET Transistor</vt:lpstr>
      <vt:lpstr>PWM Mode </vt:lpstr>
      <vt:lpstr>TIM8_CCER</vt:lpstr>
      <vt:lpstr>TIM8_BDTR</vt:lpstr>
      <vt:lpstr>Dead band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453</cp:revision>
  <dcterms:created xsi:type="dcterms:W3CDTF">2016-04-05T15:14:57Z</dcterms:created>
  <dcterms:modified xsi:type="dcterms:W3CDTF">2018-05-19T13:36:20Z</dcterms:modified>
</cp:coreProperties>
</file>