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51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44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01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15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89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20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48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53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89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53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19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79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61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34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6/19/2018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6/19/2018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6/19/2018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DMA Programming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Usage of System Bus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016" y="2343199"/>
            <a:ext cx="6287301" cy="361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Block Diagram in STM32F4xx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875" y="2097500"/>
            <a:ext cx="5944115" cy="46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DMA1 Mapping in STM32F4xx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070" y="2669185"/>
            <a:ext cx="7633193" cy="296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Peripheral-to-memory mode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742" y="2629208"/>
            <a:ext cx="5944115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32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Memory-to-peripheral mode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609" y="2612315"/>
            <a:ext cx="5944115" cy="36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43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DMA2 Mapping in STM32F4xx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487" y="2722517"/>
            <a:ext cx="7440360" cy="332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64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RCC_AHB1ENR Register to Enable DMA Clock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041" y="2215165"/>
            <a:ext cx="8393252" cy="17303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81866" y="4650849"/>
            <a:ext cx="6096000" cy="13988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Bit 22 </a:t>
            </a:r>
            <a:r>
              <a:rPr lang="en-US" sz="1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DMA2EN: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DMA2 clock enable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62865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bit is set and cleared by software.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62865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0: DMA2 clock disabled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62865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1: DMA2 clock enabled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3429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Bit 21 </a:t>
            </a:r>
            <a:r>
              <a:rPr lang="en-US" sz="1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DMA1EN: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DMA1 clock enable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62865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bit is set and cleared by software.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62865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0: DMA1 clock disabled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Calibri" panose="020F0502020204030204" pitchFamily="34" charset="0"/>
                <a:ea typeface="Calibri" panose="020F0502020204030204" pitchFamily="34" charset="0"/>
              </a:rPr>
              <a:t>                      1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</a:rPr>
              <a:t>: DMA1 clock enabled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7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Stream x Configuration Register (DMA_SxCR, x = 0..7)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023" y="3327580"/>
            <a:ext cx="9355288" cy="165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0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Stream x Number of Data Register (DMA_SxNDTR, x = 0..7)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255" y="2438399"/>
            <a:ext cx="8186824" cy="145263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74423" y="4328658"/>
            <a:ext cx="6096000" cy="190359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31:16 Reserved, must be kept at reset value.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72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15:0 </a:t>
            </a:r>
            <a:r>
              <a:rPr lang="en-US" sz="1000" b="1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NDT[15:0]</a:t>
            </a: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number of data items to transfer (0 up to 65535)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9144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This register can be written only when the stream is disabled. When the stream is enabled,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9144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this register is read-only, indicating the remaining data items to be transmitted. This register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9144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decrements after each DMA transfer.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9144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Once the transfer is completed, this register can either stay at zero (when the stream is in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9144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normal mode) or be reloaded automatically with the previously programmed value in the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9144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following cases: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9144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– when the stream is configured in circular mode.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9144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– when the stream is enabled again by setting EN bit to '1'.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914400">
              <a:lnSpc>
                <a:spcPct val="107000"/>
              </a:lnSpc>
            </a:pPr>
            <a:r>
              <a:rPr lang="en-US" sz="10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If the value of this register is zero, no transaction can be served even if the stream is enabled.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22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Stream x Peripheral Address Register (</a:t>
            </a:r>
            <a:r>
              <a:rPr lang="en-US" dirty="0" err="1"/>
              <a:t>DMA_SxPAR</a:t>
            </a:r>
            <a:r>
              <a:rPr lang="en-US" dirty="0"/>
              <a:t>, x = 0..7)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092" y="2676985"/>
            <a:ext cx="7613150" cy="14757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21122" y="4500603"/>
            <a:ext cx="8830734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en-US" sz="1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31:0 </a:t>
            </a:r>
            <a:r>
              <a:rPr lang="en-US" sz="1600" b="1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PAR[31:0]</a:t>
            </a:r>
            <a:r>
              <a:rPr lang="en-US" sz="1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peripheral address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00100">
              <a:lnSpc>
                <a:spcPct val="115000"/>
              </a:lnSpc>
            </a:pPr>
            <a:r>
              <a:rPr lang="en-US" sz="1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Base address of the peripheral data register from/to which the data is read/written.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800100">
              <a:lnSpc>
                <a:spcPct val="115000"/>
              </a:lnSpc>
            </a:pPr>
            <a:r>
              <a:rPr lang="en-US" sz="1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These bits are write-protected and can be written only when bit EN = '0' in the </a:t>
            </a:r>
            <a:r>
              <a:rPr lang="en-US" sz="1600" dirty="0" smtClean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           	DMA_SxCR </a:t>
            </a:r>
            <a:r>
              <a:rPr lang="en-US" sz="1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register.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16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Stream x Memory 0 Address Register (DMA_SxM0AR, x = 0..7)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583" y="2618859"/>
            <a:ext cx="7755359" cy="15031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14132" y="4465209"/>
            <a:ext cx="6096000" cy="14019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31:0 </a:t>
            </a:r>
            <a:r>
              <a:rPr lang="en-US" sz="1200" b="1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M0A[31:0]</a:t>
            </a: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memory 0 address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Base address of memory area 0 from/to which the data is read/written.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These bits are write-protected. They can be written only if: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– the stream is disabled (bit EN= '0' in the DMA_SxCR register) or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– the stream is enabled (EN=’1’ in DMA_SxCR register) and bit CT = '1' in the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DMA_SxCR register (in double-buffer mode).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35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Stream x Memory 1 Address Register (DMA_SxM1AR, x = 0..7)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271" y="2438399"/>
            <a:ext cx="7186792" cy="13943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83467" y="4190998"/>
            <a:ext cx="6096000" cy="161428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31:0 </a:t>
            </a:r>
            <a:r>
              <a:rPr lang="en-US" sz="1200" b="1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M1A[31:0]</a:t>
            </a: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memory 1 address (used in case of double-buffer mode)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Base address of memory area 1 from/to which the data is read/written.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This register is used only for the double-buffer mode.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These bits are write-protected. They can be written only if: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– the stream is disabled (bit EN= '0' in the DMA_SxCR register) or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– the stream is enabled (EN=’1’ in DMA_SxCR register) and bit CT = '0' in the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14400"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DMA_SxCR register.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9911" y="-72164"/>
            <a:ext cx="10018713" cy="1752599"/>
          </a:xfrm>
        </p:spPr>
        <p:txBody>
          <a:bodyPr/>
          <a:lstStyle/>
          <a:p>
            <a:r>
              <a:rPr lang="en-US" dirty="0"/>
              <a:t>DMA Stream x FIFO Control Register (</a:t>
            </a:r>
            <a:r>
              <a:rPr lang="en-US" dirty="0" err="1"/>
              <a:t>DMA_SxFCR</a:t>
            </a:r>
            <a:r>
              <a:rPr lang="en-US" dirty="0"/>
              <a:t>, x = 0..7)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3189" y="1680435"/>
            <a:ext cx="7499851" cy="14542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993189" y="3304507"/>
            <a:ext cx="7958667" cy="352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31:8 Reserved, must be kept at reset value.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 7 </a:t>
            </a:r>
            <a:r>
              <a:rPr lang="en-US" sz="600" b="1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FEIE</a:t>
            </a: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FIFO error interrupt enable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This bit is set and cleared by software.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0: FE interrupt disabled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1: FE interrupt enabled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 6 Reserved, must be kept at reset value.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5:3 </a:t>
            </a:r>
            <a:r>
              <a:rPr lang="en-US" sz="600" b="1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FS[2:0]</a:t>
            </a: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FIFO status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These bits are read-only.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000: 0 &lt; </a:t>
            </a:r>
            <a:r>
              <a:rPr lang="en-US" sz="600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fifo_level</a:t>
            </a: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&lt; 1/4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001: 1/4 ≤ </a:t>
            </a:r>
            <a:r>
              <a:rPr lang="en-US" sz="600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fifo_level</a:t>
            </a: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&lt; 1/2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010: 1/2 ≤ </a:t>
            </a:r>
            <a:r>
              <a:rPr lang="en-US" sz="600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fifo_level</a:t>
            </a: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&lt; 3/4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011: 3/4 ≤ </a:t>
            </a:r>
            <a:r>
              <a:rPr lang="en-US" sz="600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fifo_level</a:t>
            </a: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&lt; full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100: FIFO is empty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101: FIFO is full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others: no meaning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These bits are not relevant in the direct mode (DMDIS bit is zero).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 2 </a:t>
            </a:r>
            <a:r>
              <a:rPr lang="en-US" sz="600" b="1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DMDIS</a:t>
            </a: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direct mode disable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This bit is set and cleared by software. It can be set by hardware.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0: direct mode enabled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1: direct mode disabled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This bit is protected and can be written only if EN is ‘0’.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This bit is set by hardware if the memory-to-memory mode is selected (DIR bit in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DMA_SxCR are “10”) and the EN bit in the DMA_SxCR register is ‘1’ because the direct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mode is not allowed in the memory-to-memory configuration.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1:0 </a:t>
            </a:r>
            <a:r>
              <a:rPr lang="en-US" sz="600" b="1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FTH[1:0]</a:t>
            </a: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FIFO threshold selection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These bits are set and cleared by software.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00: 1/4 full FIFO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01: 1/2 full FIFO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10: 3/4 full FIFO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11: full FIFO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These bits are not used in the direct mode when the DMIS value is zero.</a:t>
            </a: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742950">
              <a:lnSpc>
                <a:spcPct val="115000"/>
              </a:lnSpc>
              <a:spcAft>
                <a:spcPts val="1000"/>
              </a:spcAft>
            </a:pPr>
            <a:r>
              <a:rPr lang="en-US" sz="6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These bits are protected and can be written only if EN is ‘0’.</a:t>
            </a:r>
            <a:endParaRPr lang="en-US" sz="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06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11" y="0"/>
            <a:ext cx="10018713" cy="1752599"/>
          </a:xfrm>
        </p:spPr>
        <p:txBody>
          <a:bodyPr/>
          <a:lstStyle/>
          <a:p>
            <a:r>
              <a:rPr lang="en-US" dirty="0"/>
              <a:t>DMA High Interrupt Status Register (DMA_HISR)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332" y="1550696"/>
            <a:ext cx="7313070" cy="16243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06801" y="344168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/>
              <a:t>Bits 31:28, 15:12 Reserved, must be kept at reset value.</a:t>
            </a:r>
          </a:p>
          <a:p>
            <a:r>
              <a:rPr lang="en-US" sz="800" dirty="0"/>
              <a:t>Bits 27, 21, 11, 5 </a:t>
            </a:r>
            <a:r>
              <a:rPr lang="en-US" sz="800" dirty="0" err="1"/>
              <a:t>TCIFx</a:t>
            </a:r>
            <a:r>
              <a:rPr lang="en-US" sz="800" dirty="0"/>
              <a:t>: stream x transfer complete interrupt flag (x = 7..4)</a:t>
            </a:r>
          </a:p>
          <a:p>
            <a:r>
              <a:rPr lang="en-US" sz="800" dirty="0"/>
              <a:t>This bit is set by hardware. It is cleared by software writing 1 to the corresponding bit in the</a:t>
            </a:r>
          </a:p>
          <a:p>
            <a:r>
              <a:rPr lang="en-US" sz="800" dirty="0"/>
              <a:t>DMA_HIFCR register.</a:t>
            </a:r>
          </a:p>
          <a:p>
            <a:r>
              <a:rPr lang="en-US" sz="800" dirty="0"/>
              <a:t>0: no transfer complete event on stream x</a:t>
            </a:r>
          </a:p>
          <a:p>
            <a:r>
              <a:rPr lang="en-US" sz="800" dirty="0"/>
              <a:t>1: </a:t>
            </a:r>
            <a:r>
              <a:rPr lang="en-US" sz="800" dirty="0" err="1"/>
              <a:t>atransfer</a:t>
            </a:r>
            <a:r>
              <a:rPr lang="en-US" sz="800" dirty="0"/>
              <a:t> complete event occurred on stream x</a:t>
            </a:r>
          </a:p>
          <a:p>
            <a:r>
              <a:rPr lang="en-US" sz="800" dirty="0"/>
              <a:t>Bits 26, 20, 10, 4 </a:t>
            </a:r>
            <a:r>
              <a:rPr lang="en-US" sz="800" dirty="0" err="1"/>
              <a:t>HTIFx</a:t>
            </a:r>
            <a:r>
              <a:rPr lang="en-US" sz="800" dirty="0"/>
              <a:t>: stream x half transfer interrupt flag (x = 7..4)</a:t>
            </a:r>
          </a:p>
          <a:p>
            <a:r>
              <a:rPr lang="en-US" sz="800" dirty="0"/>
              <a:t>This bit is set by hardware. It is cleared by software writing 1 to the corresponding bit in the</a:t>
            </a:r>
          </a:p>
          <a:p>
            <a:r>
              <a:rPr lang="en-US" sz="800" dirty="0"/>
              <a:t>DMA_HIFCR register.</a:t>
            </a:r>
          </a:p>
          <a:p>
            <a:r>
              <a:rPr lang="en-US" sz="800" dirty="0"/>
              <a:t>0: no half transfer event on stream x</a:t>
            </a:r>
          </a:p>
          <a:p>
            <a:r>
              <a:rPr lang="en-US" sz="800" dirty="0"/>
              <a:t>1: a half transfer event occurred on stream x</a:t>
            </a:r>
          </a:p>
          <a:p>
            <a:r>
              <a:rPr lang="en-US" sz="800" dirty="0"/>
              <a:t>Bits 25, 19, 9, 3 </a:t>
            </a:r>
            <a:r>
              <a:rPr lang="en-US" sz="800" dirty="0" err="1"/>
              <a:t>TEIFx</a:t>
            </a:r>
            <a:r>
              <a:rPr lang="en-US" sz="800" dirty="0"/>
              <a:t>: stream x transfer error interrupt flag (x = 7..4)</a:t>
            </a:r>
          </a:p>
          <a:p>
            <a:r>
              <a:rPr lang="en-US" sz="800" dirty="0"/>
              <a:t>This bit is set by hardware. It is cleared by software writing 1 to the corresponding bit in the</a:t>
            </a:r>
          </a:p>
          <a:p>
            <a:r>
              <a:rPr lang="en-US" sz="800" dirty="0"/>
              <a:t>DMA_HIFCR register.</a:t>
            </a:r>
          </a:p>
          <a:p>
            <a:r>
              <a:rPr lang="en-US" sz="800" dirty="0"/>
              <a:t>0: no transfer error on stream x</a:t>
            </a:r>
          </a:p>
          <a:p>
            <a:r>
              <a:rPr lang="en-US" sz="800" dirty="0"/>
              <a:t>1: a transfer error occurred on stream x</a:t>
            </a:r>
          </a:p>
          <a:p>
            <a:r>
              <a:rPr lang="en-US" sz="800" dirty="0"/>
              <a:t>Bits 24, 18, 8, 2 </a:t>
            </a:r>
            <a:r>
              <a:rPr lang="en-US" sz="800" dirty="0" err="1"/>
              <a:t>DMEIFx</a:t>
            </a:r>
            <a:r>
              <a:rPr lang="en-US" sz="800" dirty="0"/>
              <a:t>: stream x direct mode error interrupt flag (x = 7..4)</a:t>
            </a:r>
          </a:p>
          <a:p>
            <a:r>
              <a:rPr lang="en-US" sz="800" dirty="0"/>
              <a:t>This bit is set by hardware. It is cleared by software writing 1 to the corresponding bit in the</a:t>
            </a:r>
          </a:p>
          <a:p>
            <a:r>
              <a:rPr lang="en-US" sz="800" dirty="0"/>
              <a:t>DMA_HIFCR register.</a:t>
            </a:r>
          </a:p>
          <a:p>
            <a:r>
              <a:rPr lang="en-US" sz="800" dirty="0"/>
              <a:t>0: no direct mode error on stream x</a:t>
            </a:r>
          </a:p>
          <a:p>
            <a:r>
              <a:rPr lang="en-US" sz="800" dirty="0"/>
              <a:t>1: a direct mode error occurred on stream x</a:t>
            </a:r>
          </a:p>
          <a:p>
            <a:r>
              <a:rPr lang="en-US" sz="800" dirty="0"/>
              <a:t>Bits 23, 17, 7, 1 Reserved, must be kept at reset value.</a:t>
            </a:r>
          </a:p>
          <a:p>
            <a:r>
              <a:rPr lang="en-US" sz="800" dirty="0"/>
              <a:t>Bits 22, 16, 6, 0 </a:t>
            </a:r>
            <a:r>
              <a:rPr lang="en-US" sz="800" dirty="0" err="1"/>
              <a:t>FEIFx</a:t>
            </a:r>
            <a:r>
              <a:rPr lang="en-US" sz="800" dirty="0"/>
              <a:t>: stream x FIFO error interrupt flag (x = 7..4)</a:t>
            </a:r>
          </a:p>
          <a:p>
            <a:r>
              <a:rPr lang="en-US" sz="800" dirty="0"/>
              <a:t>This bit is set by hardware. It is cleared by software writing 1 to the corresponding bit in the</a:t>
            </a:r>
          </a:p>
          <a:p>
            <a:r>
              <a:rPr lang="en-US" sz="800" dirty="0"/>
              <a:t>DMA_HIFCR register.</a:t>
            </a:r>
          </a:p>
          <a:p>
            <a:r>
              <a:rPr lang="en-US" sz="800" dirty="0"/>
              <a:t>0: no FIFO error event on stream x</a:t>
            </a:r>
          </a:p>
          <a:p>
            <a:r>
              <a:rPr lang="en-US" sz="800" dirty="0"/>
              <a:t>1: a FIFO error event occurred on stream x</a:t>
            </a:r>
          </a:p>
        </p:txBody>
      </p:sp>
    </p:spTree>
    <p:extLst>
      <p:ext uri="{BB962C8B-B14F-4D97-AF65-F5344CB8AC3E}">
        <p14:creationId xmlns:p14="http://schemas.microsoft.com/office/powerpoint/2010/main" val="338158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High Interrupt Flag Clear Register (DMA_HIFCR)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085" y="2438399"/>
            <a:ext cx="7972883" cy="14576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32666" y="4073411"/>
            <a:ext cx="6096000" cy="255659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00050"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31:28, 15:12 Reserved, must be kept at reset value.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27, 21, 11, 5 </a:t>
            </a:r>
            <a:r>
              <a:rPr lang="en-US" sz="1100" b="1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CTCIFx</a:t>
            </a: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stream x clear transfer complete interrupt flag (x = 7..4)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Writing 1 to this bit clears the corresponding </a:t>
            </a:r>
            <a:r>
              <a:rPr lang="en-US" sz="1100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TCIFx</a:t>
            </a: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flag in the DMA_HISR register.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26, 20, 10, 4 </a:t>
            </a:r>
            <a:r>
              <a:rPr lang="en-US" sz="1100" b="1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CHTIFx</a:t>
            </a: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stream x clear half transfer interrupt flag (x = 7..4)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Writing 1 to this bit clears the corresponding </a:t>
            </a:r>
            <a:r>
              <a:rPr lang="en-US" sz="1100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HTIFx</a:t>
            </a: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flag in the DMA_HISR register.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25, 19, 9, 3 </a:t>
            </a:r>
            <a:r>
              <a:rPr lang="en-US" sz="1100" b="1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CTEIFx</a:t>
            </a: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stream x clear transfer error interrupt flag (x = 7..4)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Writing 1 to this bit clears the corresponding </a:t>
            </a:r>
            <a:r>
              <a:rPr lang="en-US" sz="1100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TEIFx</a:t>
            </a: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flag in the DMA_HISR register.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24, 18, 8, 2 </a:t>
            </a:r>
            <a:r>
              <a:rPr lang="en-US" sz="1100" b="1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CDMEIFx</a:t>
            </a: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stream x clear direct mode error interrupt flag (x = 7..4)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Writing 1 to this bit clears the corresponding </a:t>
            </a:r>
            <a:r>
              <a:rPr lang="en-US" sz="1100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DMEIFx</a:t>
            </a: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flag in the DMA_HISR register.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23, 17, 7, 1 Reserved, must be kept at reset value.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00050"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Bits 22, 16, 6, 0 </a:t>
            </a:r>
            <a:r>
              <a:rPr lang="en-US" sz="1100" b="1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CFEIFx</a:t>
            </a: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stream x clear FIFO error interrupt flag (x = 7..4)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628650"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Writing 1 to this bit clears the corresponding </a:t>
            </a:r>
            <a:r>
              <a:rPr lang="en-US" sz="1100" dirty="0" err="1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CFEIFx</a:t>
            </a:r>
            <a:r>
              <a:rPr lang="en-US" sz="11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flag in the DMA_HISR register.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88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USART Control Register 3 (USART_CR3)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687" y="2307969"/>
            <a:ext cx="7981959" cy="134116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5666" y="3975279"/>
            <a:ext cx="6096000" cy="207441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85750">
              <a:lnSpc>
                <a:spcPct val="115000"/>
              </a:lnSpc>
            </a:pPr>
            <a:r>
              <a:rPr lang="en-US" sz="14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 7 </a:t>
            </a:r>
            <a:r>
              <a:rPr lang="en-US" sz="1400" b="1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DMAT</a:t>
            </a:r>
            <a:r>
              <a:rPr lang="en-US" sz="14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DMA enable transmitter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>
              <a:lnSpc>
                <a:spcPct val="115000"/>
              </a:lnSpc>
            </a:pPr>
            <a:r>
              <a:rPr lang="en-US" sz="14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This bit is set/reset by software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>
              <a:lnSpc>
                <a:spcPct val="115000"/>
              </a:lnSpc>
            </a:pPr>
            <a:r>
              <a:rPr lang="en-US" sz="14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1: DMA mode is enabled for transmission.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>
              <a:lnSpc>
                <a:spcPct val="115000"/>
              </a:lnSpc>
            </a:pPr>
            <a:r>
              <a:rPr lang="en-US" sz="14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0: DMA mode is disabled for transmission.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1400" dirty="0" smtClean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     Bit </a:t>
            </a:r>
            <a:r>
              <a:rPr lang="en-US" sz="14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6 </a:t>
            </a:r>
            <a:r>
              <a:rPr lang="en-US" sz="1400" b="1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DMAR</a:t>
            </a:r>
            <a:r>
              <a:rPr lang="en-US" sz="14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DMA enable receiver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228600">
              <a:lnSpc>
                <a:spcPct val="115000"/>
              </a:lnSpc>
            </a:pPr>
            <a:r>
              <a:rPr lang="en-US" sz="1400" dirty="0" smtClean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      This </a:t>
            </a:r>
            <a:r>
              <a:rPr lang="en-US" sz="14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bit is set/reset by software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228600">
              <a:lnSpc>
                <a:spcPct val="115000"/>
              </a:lnSpc>
            </a:pPr>
            <a:r>
              <a:rPr lang="en-US" sz="1400" dirty="0" smtClean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      1</a:t>
            </a:r>
            <a:r>
              <a:rPr lang="en-US" sz="14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DMA mode is enabled for reception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228600">
              <a:lnSpc>
                <a:spcPct val="115000"/>
              </a:lnSpc>
              <a:spcAft>
                <a:spcPts val="1000"/>
              </a:spcAft>
            </a:pPr>
            <a:r>
              <a:rPr lang="en-US" sz="1400" dirty="0" smtClean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       0</a:t>
            </a:r>
            <a:r>
              <a:rPr lang="en-US" sz="1400" dirty="0">
                <a:latin typeface="Calibri" panose="020F0502020204030204" pitchFamily="34" charset="0"/>
                <a:ea typeface="ArialMT"/>
                <a:cs typeface="Calibri" panose="020F0502020204030204" pitchFamily="34" charset="0"/>
              </a:rPr>
              <a:t>: DMA mode is disabled for reception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94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1208</TotalTime>
  <Words>1508</Words>
  <Application>Microsoft Office PowerPoint</Application>
  <PresentationFormat>Widescreen</PresentationFormat>
  <Paragraphs>165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ArialMT</vt:lpstr>
      <vt:lpstr>Calibri</vt:lpstr>
      <vt:lpstr>Corbel</vt:lpstr>
      <vt:lpstr>Times New Roman</vt:lpstr>
      <vt:lpstr>Parallax</vt:lpstr>
      <vt:lpstr>Chapter 13</vt:lpstr>
      <vt:lpstr>DMA Usage of System Bus</vt:lpstr>
      <vt:lpstr>DMA Block Diagram in STM32F4xx </vt:lpstr>
      <vt:lpstr>DMA1 Mapping in STM32F4xx </vt:lpstr>
      <vt:lpstr>Peripheral-to-memory mode</vt:lpstr>
      <vt:lpstr>Memory-to-peripheral mode</vt:lpstr>
      <vt:lpstr>DMA2 Mapping in STM32F4xx </vt:lpstr>
      <vt:lpstr>RCC_AHB1ENR Register to Enable DMA Clock </vt:lpstr>
      <vt:lpstr>DMA Stream x Configuration Register (DMA_SxCR, x = 0..7) </vt:lpstr>
      <vt:lpstr>DMA Stream x Number of Data Register (DMA_SxNDTR, x = 0..7)</vt:lpstr>
      <vt:lpstr>DMA Stream x Peripheral Address Register (DMA_SxPAR, x = 0..7)</vt:lpstr>
      <vt:lpstr>DMA Stream x Memory 0 Address Register (DMA_SxM0AR, x = 0..7) </vt:lpstr>
      <vt:lpstr>DMA Stream x Memory 1 Address Register (DMA_SxM1AR, x = 0..7) </vt:lpstr>
      <vt:lpstr>DMA Stream x FIFO Control Register (DMA_SxFCR, x = 0..7)</vt:lpstr>
      <vt:lpstr>DMA High Interrupt Status Register (DMA_HISR)</vt:lpstr>
      <vt:lpstr>DMA High Interrupt Flag Clear Register (DMA_HIFCR) </vt:lpstr>
      <vt:lpstr>USART Control Register 3 (USART_CR3)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PC</cp:lastModifiedBy>
  <cp:revision>374</cp:revision>
  <dcterms:created xsi:type="dcterms:W3CDTF">2016-04-05T15:14:57Z</dcterms:created>
  <dcterms:modified xsi:type="dcterms:W3CDTF">2018-06-19T14:42:53Z</dcterms:modified>
</cp:coreProperties>
</file>