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0"/>
  </p:notes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4" r:id="rId15"/>
    <p:sldId id="343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3/6/2018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1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3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72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79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22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15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69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55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22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80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15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16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93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61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45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02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80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23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431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97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322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670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11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031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850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96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97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486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117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282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430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764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948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442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480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9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3/6/2018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3/6/2018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3/6/2018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STM Arm I/O Programming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 Arm Cortex Portfolio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416" y="2021417"/>
            <a:ext cx="8008901" cy="447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178" y="643467"/>
            <a:ext cx="10018713" cy="1752599"/>
          </a:xfrm>
        </p:spPr>
        <p:txBody>
          <a:bodyPr>
            <a:normAutofit/>
          </a:bodyPr>
          <a:lstStyle/>
          <a:p>
            <a:r>
              <a:rPr lang="sv-SE" sz="3200" b="1" dirty="0"/>
              <a:t>STM32F446RE Arm Microcontroller Block Diagram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210" y="2058549"/>
            <a:ext cx="3362790" cy="462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 Arm Cortex Portfolio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780" y="2285999"/>
            <a:ext cx="5137270" cy="43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STM32F446RE Nucleo Board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204" y="2175934"/>
            <a:ext cx="378738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8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STM32F446RE Nucleo Block Diagram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018" y="1930401"/>
            <a:ext cx="4432116" cy="48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4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STM32F446RE Nucleo board top layout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278591"/>
            <a:ext cx="5386485" cy="421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6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Memory Map of STMF446RE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542" y="3032125"/>
            <a:ext cx="103822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5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Memory map for STM32F446RE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135" y="2252133"/>
            <a:ext cx="3929082" cy="43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 Arm Naming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354" y="2252732"/>
            <a:ext cx="5762626" cy="424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76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 Cortex-M Portfolio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104" y="2065866"/>
            <a:ext cx="3909504" cy="456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5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STM32F4xx LQFP 64 pinout used in Nucleo-F446RE board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939" y="2311400"/>
            <a:ext cx="4991508" cy="435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4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STM32F4xx LQFP 100 pinout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132" y="2093074"/>
            <a:ext cx="4899601" cy="446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Partial listing of Peripheral address map for STM32F446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444" y="1549400"/>
            <a:ext cx="3986418" cy="488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8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Partial listing of Peripheral address map for STM32F446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862" y="1507067"/>
            <a:ext cx="3844145" cy="51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7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STM Arm Bus Matrix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420" y="1482756"/>
            <a:ext cx="8108492" cy="48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6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Some of the GPIO Registers in STM32F4xx Arm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333" y="2101494"/>
            <a:ext cx="9174980" cy="339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7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The Data and Direction Registers and a Simplified View of an I/O pin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512" y="2292350"/>
            <a:ext cx="4518976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1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GPIOx_ODR Output Data Register (x=A, B,C, ..)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73" y="2760003"/>
            <a:ext cx="8729183" cy="151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GPIOx_MODER (GPIO Mode) for Direction Register (x=A, B, C, …)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20" y="2913529"/>
            <a:ext cx="7962091" cy="156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1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RCC_AHB1ENR register bits to enable clock to I/O ports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337" y="2777588"/>
            <a:ext cx="9600779" cy="193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User LED connection for STM32F446RE Nucleo board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187" y="2012950"/>
            <a:ext cx="4823626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GPIOx_BSRR (GPIO Bit Set Reset)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192" y="2883894"/>
            <a:ext cx="9957831" cy="166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8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GPIOx_IDR (Input Data)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136" y="2708967"/>
            <a:ext cx="9827201" cy="165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2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Switch connection to STM32F4-NUCLEO board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262" y="1885950"/>
            <a:ext cx="3503476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3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Connecting external switches to the microcontroller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815" y="2169584"/>
            <a:ext cx="9545702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GPIOx_OTYPER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25" y="2995542"/>
            <a:ext cx="8233533" cy="139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GPIOx_OSPEEDR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880" y="2904284"/>
            <a:ext cx="10062333" cy="207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GPIOx_PUPDR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429" y="2835721"/>
            <a:ext cx="9643582" cy="160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6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STM32 Arm Pin Multiplexing of Alternate Functions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0" y="1643573"/>
            <a:ext cx="10175545" cy="405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GPIOx_AFRL (</a:t>
            </a:r>
            <a:r>
              <a:rPr lang="en-US" sz="3200" b="1" dirty="0" err="1"/>
              <a:t>GPIOx</a:t>
            </a:r>
            <a:r>
              <a:rPr lang="en-US" sz="3200" b="1" dirty="0"/>
              <a:t> Alternate Function Low) register to select alternate pin functions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2" y="2800936"/>
            <a:ext cx="10270600" cy="177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GPIOx_AFRH (</a:t>
            </a:r>
            <a:r>
              <a:rPr lang="en-US" sz="3200" b="1" dirty="0" err="1"/>
              <a:t>GPIOx</a:t>
            </a:r>
            <a:r>
              <a:rPr lang="en-US" sz="3200" b="1" dirty="0"/>
              <a:t> Alternate Function High) register to select alternate pin functions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3" y="2970903"/>
            <a:ext cx="10244474" cy="176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STM32F446RE Alternative Functions (AF0-AF15) Pin Selection (Partial listing, see Appendix B for full listing)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304359" y="369242"/>
            <a:ext cx="4214412" cy="731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0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Seven-segment Display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562" y="1739900"/>
            <a:ext cx="6346876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Assignments of port pins to each segments of a 7-seg LED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962" y="3020483"/>
            <a:ext cx="9596477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Segment patterns for the 10 decimal digits for a common cathode 7-seg LED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239" y="2436219"/>
            <a:ext cx="7481943" cy="343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Connections between microcontroller and a two-digit 7-segment LED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93" y="1736456"/>
            <a:ext cx="690540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Connections between microcontroller and 7-segment LED with drivers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749" y="1752599"/>
            <a:ext cx="7108501" cy="49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1199</TotalTime>
  <Words>340</Words>
  <Application>Microsoft Office PowerPoint</Application>
  <PresentationFormat>Widescreen</PresentationFormat>
  <Paragraphs>114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Corbel</vt:lpstr>
      <vt:lpstr>Parallax</vt:lpstr>
      <vt:lpstr>Chapter 2</vt:lpstr>
      <vt:lpstr>STM32 Arm Cortex Portfolio </vt:lpstr>
      <vt:lpstr>STM32F446RE Arm Microcontroller Block Diagram </vt:lpstr>
      <vt:lpstr>STM32 Arm Cortex Portfolio </vt:lpstr>
      <vt:lpstr>STM32F446RE Nucleo Board </vt:lpstr>
      <vt:lpstr>STM32F446RE Nucleo Block Diagram </vt:lpstr>
      <vt:lpstr>STM32F446RE Nucleo board top layout </vt:lpstr>
      <vt:lpstr>Memory Map of STMF446RE </vt:lpstr>
      <vt:lpstr>Memory map for STM32F446RE </vt:lpstr>
      <vt:lpstr>STM32 Arm Naming </vt:lpstr>
      <vt:lpstr>STM32 Cortex-M Portfolio </vt:lpstr>
      <vt:lpstr>STM32F4xx LQFP 64 pinout used in Nucleo-F446RE board </vt:lpstr>
      <vt:lpstr>STM32F4xx LQFP 100 pinout </vt:lpstr>
      <vt:lpstr>Partial listing of Peripheral address map for STM32F446 </vt:lpstr>
      <vt:lpstr>Partial listing of Peripheral address map for STM32F446 </vt:lpstr>
      <vt:lpstr>STM Arm Bus Matrix </vt:lpstr>
      <vt:lpstr>Some of the GPIO Registers in STM32F4xx Arm </vt:lpstr>
      <vt:lpstr>The Data and Direction Registers and a Simplified View of an I/O pin </vt:lpstr>
      <vt:lpstr>GPIOx_ODR Output Data Register (x=A, B,C, ..) </vt:lpstr>
      <vt:lpstr>GPIOx_MODER (GPIO Mode) for Direction Register (x=A, B, C, …) </vt:lpstr>
      <vt:lpstr>RCC_AHB1ENR register bits to enable clock to I/O ports </vt:lpstr>
      <vt:lpstr>User LED connection for STM32F446RE Nucleo board </vt:lpstr>
      <vt:lpstr>GPIOx_BSRR (GPIO Bit Set Reset) Register </vt:lpstr>
      <vt:lpstr>GPIOx_IDR (Input Data) Register </vt:lpstr>
      <vt:lpstr>Switch connection to STM32F4-NUCLEO board </vt:lpstr>
      <vt:lpstr>Connecting external switches to the microcontroller </vt:lpstr>
      <vt:lpstr>GPIOx_OTYPER Register </vt:lpstr>
      <vt:lpstr>GPIOx_OSPEEDR Register </vt:lpstr>
      <vt:lpstr>GPIOx_PUPDR Register </vt:lpstr>
      <vt:lpstr>STM32 Arm Pin Multiplexing of Alternate Functions </vt:lpstr>
      <vt:lpstr>GPIOx_AFRL (GPIOx Alternate Function Low) register to select alternate pin functions </vt:lpstr>
      <vt:lpstr>GPIOx_AFRH (GPIOx Alternate Function High) register to select alternate pin functions </vt:lpstr>
      <vt:lpstr>STM32F446RE Alternative Functions (AF0-AF15) Pin Selection (Partial listing, see Appendix B for full listing) </vt:lpstr>
      <vt:lpstr>Seven-segment Display </vt:lpstr>
      <vt:lpstr>Assignments of port pins to each segments of a 7-seg LED </vt:lpstr>
      <vt:lpstr>Segment patterns for the 10 decimal digits for a common cathode 7-seg LED </vt:lpstr>
      <vt:lpstr>Connections between microcontroller and a two-digit 7-segment LED </vt:lpstr>
      <vt:lpstr>Connections between microcontroller and 7-segment LED with drivers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336</cp:revision>
  <dcterms:created xsi:type="dcterms:W3CDTF">2016-04-05T15:14:57Z</dcterms:created>
  <dcterms:modified xsi:type="dcterms:W3CDTF">2018-03-06T16:09:27Z</dcterms:modified>
</cp:coreProperties>
</file>