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7" r:id="rId25"/>
    <p:sldId id="326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69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6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33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0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65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58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79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17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59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59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940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465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39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00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839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8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159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96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9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38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197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535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03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367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93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489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STM Arm Timer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3-bit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5-1_CounterUsingFF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58277" y="2438399"/>
            <a:ext cx="4866886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up-counter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5-2_up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708647"/>
            <a:ext cx="7315200" cy="11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down-counter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5-3_down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943350"/>
            <a:ext cx="7315200" cy="10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Events Using a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5-4_UsingCounterToCou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3867150"/>
            <a:ext cx="6400800" cy="14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Counter as a Timer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5-5_UsingCounterAsATim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2893978"/>
            <a:ext cx="6400800" cy="297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5-6_UsingCounterAndCaptur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657849"/>
            <a:ext cx="7315200" cy="15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Timer Internal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150267" y="3652836"/>
            <a:ext cx="8686800" cy="182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STCTRL (System Tick Control)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5-8_STCTR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438399"/>
            <a:ext cx="9144000" cy="380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Counting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5-9_SysTickCount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07667" y="2917523"/>
            <a:ext cx="4572000" cy="247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STRELOAD vs. STCURRENT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6-21_STRELOA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092368"/>
            <a:ext cx="9144000" cy="2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93134"/>
            <a:ext cx="10018713" cy="1752599"/>
          </a:xfrm>
        </p:spPr>
        <p:txBody>
          <a:bodyPr/>
          <a:lstStyle/>
          <a:p>
            <a:r>
              <a:rPr lang="en-US" dirty="0"/>
              <a:t>STMF466RE Arm timers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68210"/>
            <a:ext cx="3995738" cy="5189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62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93134"/>
            <a:ext cx="10018713" cy="1752599"/>
          </a:xfrm>
        </p:spPr>
        <p:txBody>
          <a:bodyPr/>
          <a:lstStyle/>
          <a:p>
            <a:r>
              <a:rPr lang="en-US" dirty="0"/>
              <a:t>STM32F4xx Timer </a:t>
            </a:r>
            <a:r>
              <a:rPr lang="en-US" dirty="0" err="1"/>
              <a:t>Prescale</a:t>
            </a:r>
            <a:r>
              <a:rPr lang="en-US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34" y="2717376"/>
            <a:ext cx="8347129" cy="252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9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93134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RCC_APB1ENR Register is used to enable timer clock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8267" y="1351067"/>
            <a:ext cx="8314362" cy="173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0653" y="3271083"/>
            <a:ext cx="5944693" cy="38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93134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RCC_APB2ENR Register is used to enable timer clock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932" y="1528933"/>
            <a:ext cx="9559467" cy="191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0651" y="4155154"/>
            <a:ext cx="5944693" cy="228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93134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Some of the STM32F4xx Timer Registers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386" y="1698101"/>
            <a:ext cx="7488925" cy="474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9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CR1 (Control 1) Register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372" y="3146516"/>
            <a:ext cx="9982200" cy="8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8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Some of the CR1 register bits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739" y="2365367"/>
            <a:ext cx="8502253" cy="29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TIMxSR Register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510" y="3182090"/>
            <a:ext cx="10309838" cy="85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4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TIMx_SR (</a:t>
            </a:r>
            <a:r>
              <a:rPr lang="en-US" sz="3200" b="1" dirty="0" err="1"/>
              <a:t>Staus</a:t>
            </a:r>
            <a:r>
              <a:rPr lang="en-US" sz="3200" b="1" dirty="0"/>
              <a:t>) Register UIF Bit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805" y="2926036"/>
            <a:ext cx="9435051" cy="192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TIMx counter (TIMx_CNT)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959" y="2801057"/>
            <a:ext cx="9206242" cy="194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TIMx auto-reload register (</a:t>
            </a:r>
            <a:r>
              <a:rPr lang="en-US" sz="3200" b="1" dirty="0" err="1"/>
              <a:t>TIMx_ARR</a:t>
            </a:r>
            <a:r>
              <a:rPr lang="en-US" sz="3200" b="1" dirty="0"/>
              <a:t>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193" y="2884670"/>
            <a:ext cx="9770290" cy="170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8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/>
              <a:t>TIM2_CNT counter counting for 32-bit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210" y="2226187"/>
            <a:ext cx="6831311" cy="387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TIMx prescaler (</a:t>
            </a:r>
            <a:r>
              <a:rPr lang="en-US" sz="3200" b="1" dirty="0" err="1"/>
              <a:t>TIMx_PSC</a:t>
            </a:r>
            <a:r>
              <a:rPr lang="en-US" sz="3200" b="1" dirty="0"/>
              <a:t>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041" y="3119775"/>
            <a:ext cx="9213649" cy="7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9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b="1" dirty="0"/>
              <a:t>TIMx Options for Prescaler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675" y="2730934"/>
            <a:ext cx="7913224" cy="226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dirty="0"/>
              <a:t>CNT, ARR and Compare registers (CCR) with Waveform Output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10" y="2463799"/>
            <a:ext cx="7850712" cy="251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3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TIMx capture/compare registers (</a:t>
            </a:r>
            <a:r>
              <a:rPr lang="en-US" sz="2800" b="1" dirty="0" err="1"/>
              <a:t>TIMx_CCRy</a:t>
            </a:r>
            <a:r>
              <a:rPr lang="en-US" sz="2800" b="1" dirty="0"/>
              <a:t>)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76" y="2046181"/>
            <a:ext cx="5944115" cy="987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275" y="3159537"/>
            <a:ext cx="5944115" cy="10059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54" y="4389957"/>
            <a:ext cx="5907536" cy="9937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3275" y="5608184"/>
            <a:ext cx="5944115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TIMx_CCMR1 for output option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076" y="2007092"/>
            <a:ext cx="8246099" cy="913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653" y="3556018"/>
            <a:ext cx="5944693" cy="231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TIMx_CCMR2 for output option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405" y="1993606"/>
            <a:ext cx="8568922" cy="9403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24200" y="3245585"/>
            <a:ext cx="7005899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0050" algn="just"/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OCxCE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: Output compare x clear enable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OCxM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: Output compare x mode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OCxM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bits in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TIMx_CCMRy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register are used to decide the output operation.  Here are the options for output pin: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000: 	Frozen 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001: 	Set output to active HIGH level when TIMx_CNT=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TIMx_CCRy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010: 	Set output to inactive LOW level when TIMx_CNT=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TIMx_CCRy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011: 	Toggle when TIMx_CNT=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TIMx_CCRy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100: 	Forced LOW. 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101: 	Forced HIGH.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110: 	PWM mode 1.  (See Chapter 11)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085850" algn="just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111: 	PWM mode 2. (See Chapter 11) 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 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OCxPE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: Output compare x preload enable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CCxS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: Capture/Compare x selection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This bit-field defines the direction of the channel (input/output) as well as the used input.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00: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CCx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Arial-BoldMT"/>
                <a:cs typeface="Arial" panose="020B0604020202020204" pitchFamily="34" charset="0"/>
              </a:rPr>
              <a:t> channel is configured as output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08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TIMx_CCER (TIMx capture/compare enable register)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387" y="3240438"/>
            <a:ext cx="9868636" cy="79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dirty="0"/>
              <a:t>MODER Register is used to select alternative pin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675" y="1946266"/>
            <a:ext cx="7744484" cy="1525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519" y="4256408"/>
            <a:ext cx="5944693" cy="110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0" y="71120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GPIOx_AFRL Register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75" y="2154892"/>
            <a:ext cx="7836613" cy="13503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34" y="3973146"/>
            <a:ext cx="5944693" cy="23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9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2800" b="1" dirty="0"/>
              <a:t>STMF466RE Alternative Function Table for Ports A and B (See Appendix B for other Ports)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465" y="1514675"/>
            <a:ext cx="4775202" cy="533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1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910" y="0"/>
            <a:ext cx="10018713" cy="1151467"/>
          </a:xfrm>
        </p:spPr>
        <p:txBody>
          <a:bodyPr>
            <a:normAutofit/>
          </a:bodyPr>
          <a:lstStyle/>
          <a:p>
            <a:r>
              <a:rPr lang="en-US" sz="2800" dirty="0"/>
              <a:t>TIM_CCER Register (Notice the input capture)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742" y="1037653"/>
            <a:ext cx="7778768" cy="63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933" y="1790294"/>
            <a:ext cx="3955465" cy="498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243" y="609600"/>
            <a:ext cx="10018713" cy="1151467"/>
          </a:xfrm>
        </p:spPr>
        <p:txBody>
          <a:bodyPr>
            <a:normAutofit/>
          </a:bodyPr>
          <a:lstStyle/>
          <a:p>
            <a:r>
              <a:rPr lang="en-US" sz="2800" b="1" dirty="0"/>
              <a:t>TIMx_CCMR1 and TIMx_CCMR2 (register details are shown in the last section)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682" y="2481720"/>
            <a:ext cx="8551834" cy="94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2" y="3661635"/>
            <a:ext cx="8526824" cy="93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243" y="609600"/>
            <a:ext cx="10018713" cy="1151467"/>
          </a:xfrm>
        </p:spPr>
        <p:txBody>
          <a:bodyPr>
            <a:normAutofit/>
          </a:bodyPr>
          <a:lstStyle/>
          <a:p>
            <a:r>
              <a:rPr lang="en-US" sz="2800" b="1" dirty="0"/>
              <a:t>Inputing Signal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882" y="2474900"/>
            <a:ext cx="8131433" cy="24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243" y="609600"/>
            <a:ext cx="10018713" cy="1151467"/>
          </a:xfrm>
        </p:spPr>
        <p:txBody>
          <a:bodyPr>
            <a:normAutofit/>
          </a:bodyPr>
          <a:lstStyle/>
          <a:p>
            <a:r>
              <a:rPr lang="en-US" sz="2800" dirty="0" err="1"/>
              <a:t>Messuring</a:t>
            </a:r>
            <a:r>
              <a:rPr lang="en-US" sz="2800" dirty="0"/>
              <a:t> Period and </a:t>
            </a:r>
            <a:r>
              <a:rPr lang="en-US" sz="2800" dirty="0" err="1"/>
              <a:t>Puls</a:t>
            </a:r>
            <a:r>
              <a:rPr lang="en-US" sz="2800" dirty="0"/>
              <a:t> Width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172" y="1761067"/>
            <a:ext cx="6071161" cy="48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243" y="609600"/>
            <a:ext cx="10018713" cy="1151467"/>
          </a:xfrm>
        </p:spPr>
        <p:txBody>
          <a:bodyPr>
            <a:normAutofit/>
          </a:bodyPr>
          <a:lstStyle/>
          <a:p>
            <a:r>
              <a:rPr lang="en-US" sz="2800" dirty="0"/>
              <a:t>Counting Pulses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39" y="2471102"/>
            <a:ext cx="5893244" cy="253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5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1331</TotalTime>
  <Words>324</Words>
  <Application>Microsoft Office PowerPoint</Application>
  <PresentationFormat>Widescreen</PresentationFormat>
  <Paragraphs>130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Arial-BoldMT</vt:lpstr>
      <vt:lpstr>Calibri</vt:lpstr>
      <vt:lpstr>Corbel</vt:lpstr>
      <vt:lpstr>Times New Roman</vt:lpstr>
      <vt:lpstr>Parallax</vt:lpstr>
      <vt:lpstr>Chapter 5</vt:lpstr>
      <vt:lpstr>A 3-bit Counter</vt:lpstr>
      <vt:lpstr>An 8-bit up-counter stages</vt:lpstr>
      <vt:lpstr>An 8-bit down-counter stages</vt:lpstr>
      <vt:lpstr>Counting Events Using a Counter</vt:lpstr>
      <vt:lpstr>Using Counter as a Timer</vt:lpstr>
      <vt:lpstr>Capturing</vt:lpstr>
      <vt:lpstr>System Tick Timer Internal Structure</vt:lpstr>
      <vt:lpstr>STCTRL (System Tick Control)</vt:lpstr>
      <vt:lpstr>System Tick Counting</vt:lpstr>
      <vt:lpstr>STRELOAD vs. STCURRENT</vt:lpstr>
      <vt:lpstr>STMF466RE Arm timers</vt:lpstr>
      <vt:lpstr>STM32F4xx Timer Prescale Options</vt:lpstr>
      <vt:lpstr>RCC_APB1ENR Register is used to enable timer clock</vt:lpstr>
      <vt:lpstr>RCC_APB2ENR Register is used to enable timer clock</vt:lpstr>
      <vt:lpstr>Some of the STM32F4xx Timer Registers </vt:lpstr>
      <vt:lpstr>CR1 (Control 1) Register</vt:lpstr>
      <vt:lpstr>Some of the CR1 register bits </vt:lpstr>
      <vt:lpstr>TIMxSR Register </vt:lpstr>
      <vt:lpstr>TIMx_SR (Staus) Register UIF Bit </vt:lpstr>
      <vt:lpstr>TIMx counter (TIMx_CNT) </vt:lpstr>
      <vt:lpstr>TIMx auto-reload register (TIMx_ARR)</vt:lpstr>
      <vt:lpstr>TIM2_CNT counter counting for 32-bit </vt:lpstr>
      <vt:lpstr>TIMx prescaler (TIMx_PSC)</vt:lpstr>
      <vt:lpstr>TIMx Options for Prescaler </vt:lpstr>
      <vt:lpstr>CNT, ARR and Compare registers (CCR) with Waveform Output </vt:lpstr>
      <vt:lpstr>TIMx capture/compare registers (TIMx_CCRy) </vt:lpstr>
      <vt:lpstr>TIMx_CCMR1 for output option</vt:lpstr>
      <vt:lpstr>TIMx_CCMR2 for output option</vt:lpstr>
      <vt:lpstr>TIMx_CCER (TIMx capture/compare enable register)</vt:lpstr>
      <vt:lpstr>MODER Register is used to select alternative pin functions</vt:lpstr>
      <vt:lpstr>GPIOx_AFRL Register</vt:lpstr>
      <vt:lpstr>STMF466RE Alternative Function Table for Ports A and B (See Appendix B for other Ports)</vt:lpstr>
      <vt:lpstr>TIM_CCER Register (Notice the input capture)</vt:lpstr>
      <vt:lpstr>TIMx_CCMR1 and TIMx_CCMR2 (register details are shown in the last section)</vt:lpstr>
      <vt:lpstr>Inputing Signal</vt:lpstr>
      <vt:lpstr>Messuring Period and Puls Width</vt:lpstr>
      <vt:lpstr>Counting Pulses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473</cp:revision>
  <dcterms:created xsi:type="dcterms:W3CDTF">2016-04-05T15:14:57Z</dcterms:created>
  <dcterms:modified xsi:type="dcterms:W3CDTF">2018-05-04T15:35:26Z</dcterms:modified>
</cp:coreProperties>
</file>