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05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  <a:srgbClr val="CDE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40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29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76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510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64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551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657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876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407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954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55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103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990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473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807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568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75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5/4/2018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5/4/2018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5/4/2018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Interrupt and Exception Programming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Polling vs. Interrupts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885" y="2438399"/>
            <a:ext cx="6272846" cy="37938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NVIC in ARM Cortex-M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08" y="2655657"/>
            <a:ext cx="7042317" cy="29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Interrupt Vector Table for Arm Cortex-M4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563497"/>
              </p:ext>
            </p:extLst>
          </p:nvPr>
        </p:nvGraphicFramePr>
        <p:xfrm>
          <a:off x="2563595" y="2107837"/>
          <a:ext cx="7731362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7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769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364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 #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Location (Hex)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Stack Pointer initial value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NMI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Hard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0x0000000C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Management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Bus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Usage Fault (undefined instructions, divide by zero, unaligned memory access,...)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0x0000001C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SVCall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0x0000002C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Debug Monitor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PendSV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SysTick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0x0000003C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0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1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0x00000044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239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0x000003FC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from Reset to Boot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48099" y="2438399"/>
            <a:ext cx="6291135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Arm Cortex-M Stack Frame upon Interrupt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754" y="2438399"/>
            <a:ext cx="4838165" cy="42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Main Program gets interrupted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692" y="2438399"/>
            <a:ext cx="6569950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Interrupt Priority for Arm Cortex-M4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493691"/>
              </p:ext>
            </p:extLst>
          </p:nvPr>
        </p:nvGraphicFramePr>
        <p:xfrm>
          <a:off x="2795414" y="2090669"/>
          <a:ext cx="7731362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7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769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364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Interrupt #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Interrupt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Priority Level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Stack Pointer initial value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-3 Highest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NMI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Hard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Memory Management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Bus Fault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Usage Fault (undefined instructions, divide by zero, unaligned memory access,....)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SVCall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Debug Monitor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Reserved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PendSV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SysTick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0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1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Programmable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48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IRQ 239 for peripherals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Programmable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2923" marR="52923" marT="0" marB="0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CONTROL Register in Arm Cortex-M4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641409"/>
              </p:ext>
            </p:extLst>
          </p:nvPr>
        </p:nvGraphicFramePr>
        <p:xfrm>
          <a:off x="1484311" y="3131019"/>
          <a:ext cx="10018712" cy="2699004"/>
        </p:xfrm>
        <a:graphic>
          <a:graphicData uri="http://schemas.openxmlformats.org/drawingml/2006/table">
            <a:tbl>
              <a:tblPr firstRow="1" firstCol="1" bandRow="1"/>
              <a:tblGrid>
                <a:gridCol w="100187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nPRIV</a:t>
                      </a: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(Privilege):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	Defines the Thread mode privilege level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Privileged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Unprivileged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Active Stack Pointer (ASP):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Defines the currently active stack pointer (ASP = SPSEL)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MSP is the current stack pointer.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PSP is the current stack pointer.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Floating Point Context Active (FPCA)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0:	No floating point context active.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	1: 	Floating point context active.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74" name="Picture 7" descr="F7-6_ControlRegis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29" y="3257683"/>
            <a:ext cx="51720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Privileged level Execution and Processor Modes in Arm Cortex-M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8227134"/>
              </p:ext>
            </p:extLst>
          </p:nvPr>
        </p:nvGraphicFramePr>
        <p:xfrm>
          <a:off x="1484311" y="3028043"/>
          <a:ext cx="10018713" cy="125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02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402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382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Processor Mode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Software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Privilege level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Thread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Applications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Privileged and Unprivileged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Handler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ISR for Exceptions and IRQs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Always Privileged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526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 Thread mode, use bit 0 of the CONTROL register to select Privileged or Unprivileged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Processor Modes and Stack Usage in Arm Cortex-M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7249242"/>
              </p:ext>
            </p:extLst>
          </p:nvPr>
        </p:nvGraphicFramePr>
        <p:xfrm>
          <a:off x="1819162" y="3375773"/>
          <a:ext cx="9491435" cy="1577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08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628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Processor Mode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Software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Stack Usage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Thread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Applications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MSP or PSP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Handler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ISR for Exceptions and IRQs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MSP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Note: In Thread mode, use bit 1 of the Control register to select MSP or PSP for stack pointer.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Processor Mode, Privilege, and Stack in Arm Cortex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832471"/>
              </p:ext>
            </p:extLst>
          </p:nvPr>
        </p:nvGraphicFramePr>
        <p:xfrm>
          <a:off x="2233567" y="3167983"/>
          <a:ext cx="8545962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8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35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41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397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Stack Pointer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Typical Example usage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Handler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Exception Handling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Handler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Any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 since Handler is always 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Operating system kernel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Process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Process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Application threads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Arm Cortex-M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641" y="2438399"/>
            <a:ext cx="3762052" cy="431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Special function registers of Arm Cortex-M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157266"/>
              </p:ext>
            </p:extLst>
          </p:nvPr>
        </p:nvGraphicFramePr>
        <p:xfrm>
          <a:off x="3184562" y="2438399"/>
          <a:ext cx="6800850" cy="434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16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Register name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 Usage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MSP (main stack pointer)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PSP (processor stack pointer)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or 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PSR (Processor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APSR (application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or Unprivileged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ISPR (interrupt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EPSR (execution processor status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PRIMASK (Priority Mask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FAULTMASK(fault mask register) 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BASEPRI (base priority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CONTROL (control register)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Privileged      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Note: We must use MSR and MRS instructions to access the above registers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888066" y="253352"/>
            <a:ext cx="9914467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IRQ assignment in STM32F4xx (Partial Listing – For complete list see STM32F4 ref. manual) </a:t>
            </a: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925" y="846667"/>
            <a:ext cx="4307886" cy="588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8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456268" y="786752"/>
            <a:ext cx="1037166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b="1" dirty="0"/>
              <a:t>External Interrupts Assignments to various Ports </a:t>
            </a: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475" y="2411988"/>
            <a:ext cx="10098098" cy="345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251475" y="1032285"/>
            <a:ext cx="48755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External interrupt/event GPIO mapping 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341" y="1650999"/>
            <a:ext cx="2558613" cy="503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4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023533" y="583552"/>
            <a:ext cx="9008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Associations of I/O pins to EXTINT signals (External interrupt/event GPIO mapping)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920" y="2310388"/>
            <a:ext cx="7550157" cy="258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7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023533" y="583552"/>
            <a:ext cx="9008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Interrupt Mask Register (EXTI_IMR)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542" y="1728510"/>
            <a:ext cx="9077829" cy="15734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542" y="3767882"/>
            <a:ext cx="9363804" cy="143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7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023533" y="583552"/>
            <a:ext cx="9008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Pending Interrupt Register (EXTI_PR)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06" y="1402036"/>
            <a:ext cx="8688386" cy="14703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3533" y="3364936"/>
            <a:ext cx="8331637" cy="166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3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023533" y="583552"/>
            <a:ext cx="90085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SYSCFG external interrupt configuration register 1 (SYSCFG_EXTICR1) </a:t>
            </a:r>
            <a:endParaRPr lang="en-US" sz="2400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21" y="1551305"/>
            <a:ext cx="8589755" cy="14628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7320" y="3315468"/>
            <a:ext cx="6579147" cy="282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2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023533" y="583552"/>
            <a:ext cx="9008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Rising trigger selection register (EXTI_RTSR)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608" y="1314321"/>
            <a:ext cx="8044405" cy="13696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985" y="3304566"/>
            <a:ext cx="7750060" cy="204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6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023533" y="583552"/>
            <a:ext cx="9008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Falling trigger selection register (EXTI_FTSR)</a:t>
            </a:r>
            <a:r>
              <a:rPr lang="en-US" sz="2400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876" y="1280454"/>
            <a:ext cx="8342779" cy="14204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646" y="3075964"/>
            <a:ext cx="8327238" cy="219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48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354098" y="631240"/>
            <a:ext cx="6138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Set Enable Register (ISER[1]) for IRQ 32–63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470" y="2405843"/>
            <a:ext cx="9045386" cy="168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9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354098" y="631240"/>
            <a:ext cx="6138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Clear Enable Register (ICER[1]) for IRQ 32–63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185" y="2631053"/>
            <a:ext cx="8366159" cy="158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7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536978" y="936040"/>
            <a:ext cx="6138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Enabling and Disabling an Interrupt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760" y="2948051"/>
            <a:ext cx="3210937" cy="159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0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422469" y="936040"/>
            <a:ext cx="78377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USARTx_CR1 to Enable Register to Enable RX interrupt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365" y="1811340"/>
            <a:ext cx="8233817" cy="1393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87" y="3749018"/>
            <a:ext cx="8863540" cy="117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4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668936" y="1036244"/>
            <a:ext cx="78377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SysTick Internal Structure</a:t>
            </a:r>
            <a:r>
              <a:rPr lang="en-US" sz="2400" dirty="0"/>
              <a:t> </a:t>
            </a:r>
            <a:r>
              <a:rPr lang="en-US" sz="2400" dirty="0"/>
              <a:t> </a:t>
            </a:r>
            <a:r>
              <a:rPr lang="en-US" sz="2400" dirty="0"/>
              <a:t> 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936" y="2959567"/>
            <a:ext cx="7836781" cy="13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9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668936" y="1036244"/>
            <a:ext cx="78377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SysTick Control and Status Register (SYST_CSR)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936" y="1895056"/>
            <a:ext cx="6787753" cy="43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81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718733" y="1036244"/>
            <a:ext cx="1020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TIMx DMA/Interrupt enable register (TIMx_DIER) to </a:t>
            </a:r>
            <a:r>
              <a:rPr lang="en-US" sz="2400" b="1" dirty="0" err="1"/>
              <a:t>Enbale</a:t>
            </a:r>
            <a:r>
              <a:rPr lang="en-US" sz="2400" b="1" dirty="0"/>
              <a:t> Timer interrupt </a:t>
            </a:r>
            <a:endParaRPr lang="en-US" sz="2400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551" y="2189480"/>
            <a:ext cx="9036698" cy="7569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7458" y="3354535"/>
            <a:ext cx="8610355" cy="85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0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591733" y="1036244"/>
            <a:ext cx="103293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IPRn Registers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875" y="2600543"/>
            <a:ext cx="7099529" cy="26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6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1556</TotalTime>
  <Words>671</Words>
  <Application>Microsoft Office PowerPoint</Application>
  <PresentationFormat>Widescreen</PresentationFormat>
  <Paragraphs>304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SimSun</vt:lpstr>
      <vt:lpstr>Arial</vt:lpstr>
      <vt:lpstr>Calibri</vt:lpstr>
      <vt:lpstr>Corbel</vt:lpstr>
      <vt:lpstr>Times New Roman</vt:lpstr>
      <vt:lpstr>Parallax</vt:lpstr>
      <vt:lpstr>Chapter 6</vt:lpstr>
      <vt:lpstr>Polling vs. Interrupts</vt:lpstr>
      <vt:lpstr>NVIC in ARM Cortex-M</vt:lpstr>
      <vt:lpstr>Interrupt Vector Table for Arm Cortex-M4</vt:lpstr>
      <vt:lpstr>Going from Reset to Boot Program</vt:lpstr>
      <vt:lpstr>Arm Cortex-M Stack Frame upon Interrupt</vt:lpstr>
      <vt:lpstr>Main Program gets interrupted</vt:lpstr>
      <vt:lpstr>Interrupt Priority for Arm Cortex-M4</vt:lpstr>
      <vt:lpstr>CONTROL Register in Arm Cortex-M4</vt:lpstr>
      <vt:lpstr>Privileged level Execution and Processor Modes in Arm Cortex-M</vt:lpstr>
      <vt:lpstr>Processor Modes and Stack Usage in Arm Cortex-M</vt:lpstr>
      <vt:lpstr>Processor Mode, Privilege, and Stack in Arm Cortex</vt:lpstr>
      <vt:lpstr>Arm Cortex-M Registers</vt:lpstr>
      <vt:lpstr>Special function registers of Arm Cortex-M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417</cp:revision>
  <dcterms:created xsi:type="dcterms:W3CDTF">2016-04-05T15:14:57Z</dcterms:created>
  <dcterms:modified xsi:type="dcterms:W3CDTF">2018-05-04T16:16:44Z</dcterms:modified>
</cp:coreProperties>
</file>