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2"/>
  </p:notesMasterIdLst>
  <p:sldIdLst>
    <p:sldId id="256" r:id="rId2"/>
    <p:sldId id="261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0E039-CF00-49FC-9B5C-F196DA1F4854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7561A-E281-4694-8FB3-0066AF0F4582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90B5-1914-45D9-A681-EF029FA4EC8A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2AD4-08C5-4D6D-9EEE-DBE1C20E9C5B}" type="datetime1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75DAF-06E1-42DE-838B-20CC55CB4C9A}" type="datetime1">
              <a:rPr lang="en-US" smtClean="0"/>
              <a:t>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FF7C-7A58-43B7-84D7-12775CA60232}" type="datetime1">
              <a:rPr lang="en-US" smtClean="0"/>
              <a:t>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2232-0922-47FC-9BE0-09905ACAC964}" type="datetime1">
              <a:rPr lang="en-US" smtClean="0"/>
              <a:t>2/1/2019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9566-96E9-4C50-9CEF-22B1801ABD21}" type="datetime1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F8204-6D1F-4BE7-BF19-5254809FD16A}" type="datetime1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44AA0-1D0A-4DF3-BE57-50BADAE9AE3E}" type="datetime1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C00D0-674E-487B-ADBA-032653EAC1BA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28AB-1535-4FE7-B363-84BD7F07FD50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B881-0EC0-4B31-9006-332838161BDC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8AE9-3DE0-41CF-93D3-B3A54D2E6690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7100C-D1A0-4C09-98AD-9E64C278BF4E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D09A-49C3-4CD2-8665-464C696CED18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1A3E-8D01-4F03-AFE1-E6EF7E75F422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DD4CFEB-8541-4CCF-BE13-F74FBC0B7B73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Chapter </a:t>
            </a:r>
            <a:r>
              <a:rPr lang="da-DK" dirty="0" smtClean="0"/>
              <a:t>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I/O Programming with Arduino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AVR ATmega328 Microcontroller High-Level Block Diagram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519" y="1016000"/>
            <a:ext cx="7621142" cy="521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27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AVR ATmega328 28-pin Package Pin-out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464" y="1542520"/>
            <a:ext cx="7202406" cy="42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3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ATmega328 Pin-out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3273" y="1590896"/>
            <a:ext cx="2791394" cy="433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0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Arduino board from https://store.arduino.cc/usa/arduino-uno-rev3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237" y="1805516"/>
            <a:ext cx="4767543" cy="365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3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Arduino board https://store.arduino.cc/usa/arduino-uno-rev3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 descr="Arduino Uno - R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964931"/>
            <a:ext cx="5715000" cy="5267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653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Alternate functions of a pin are selected by a multiplexer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766" y="2480204"/>
            <a:ext cx="4703123" cy="209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707689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Arduino </a:t>
            </a:r>
            <a:r>
              <a:rPr lang="en-US" sz="2800" dirty="0" err="1"/>
              <a:t>Nano</a:t>
            </a:r>
            <a:r>
              <a:rPr lang="en-US" sz="2800" dirty="0"/>
              <a:t> board from https://store.arduino.cc/usa/arduino-nano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427" y="2535858"/>
            <a:ext cx="3609145" cy="17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5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707689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Arduino </a:t>
            </a:r>
            <a:r>
              <a:rPr lang="en-US" sz="2800" dirty="0" err="1"/>
              <a:t>Nano</a:t>
            </a:r>
            <a:r>
              <a:rPr lang="en-US" sz="2800" dirty="0"/>
              <a:t> Board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942" y="1862565"/>
            <a:ext cx="5944115" cy="31580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8469" y="1862565"/>
            <a:ext cx="1603387" cy="32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11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707689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ATmega2560 Block Diagram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694" y="1016001"/>
            <a:ext cx="6127011" cy="531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7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707689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ATmega2560 pins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63" y="1016001"/>
            <a:ext cx="5289395" cy="543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1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707689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ATmega2560 Pin-out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159" y="1016001"/>
            <a:ext cx="2552294" cy="568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8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707689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Arduino Mega Board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304" y="2410880"/>
            <a:ext cx="4598852" cy="241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14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707689" cy="1016000"/>
          </a:xfrm>
        </p:spPr>
        <p:txBody>
          <a:bodyPr>
            <a:normAutofit/>
          </a:bodyPr>
          <a:lstStyle/>
          <a:p>
            <a:r>
              <a:rPr lang="en-US" sz="2800" dirty="0"/>
              <a:t>Some of the Atmel chips used in Arduino boards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87521" y="2367971"/>
            <a:ext cx="59012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Chip Number	On-Chip Flash	RAM	I/O pins	   Pin numbers	Arduino Board</a:t>
            </a:r>
          </a:p>
          <a:p>
            <a:r>
              <a:rPr lang="en-US" dirty="0"/>
              <a:t>ATmega16	16K		1K	14		28	</a:t>
            </a:r>
            <a:r>
              <a:rPr lang="en-US" dirty="0" err="1"/>
              <a:t>Nano</a:t>
            </a:r>
            <a:r>
              <a:rPr lang="en-US" dirty="0"/>
              <a:t> or Uno</a:t>
            </a:r>
          </a:p>
          <a:p>
            <a:r>
              <a:rPr lang="en-US" dirty="0"/>
              <a:t>ATmega328	32K		2K	14		28	</a:t>
            </a:r>
            <a:r>
              <a:rPr lang="en-US" dirty="0" err="1"/>
              <a:t>Nano</a:t>
            </a:r>
            <a:r>
              <a:rPr lang="en-US" dirty="0"/>
              <a:t> or Uno</a:t>
            </a:r>
          </a:p>
          <a:p>
            <a:r>
              <a:rPr lang="en-US" dirty="0"/>
              <a:t>ATmega2560	256K		4K	54		100	Mega</a:t>
            </a:r>
          </a:p>
        </p:txBody>
      </p:sp>
    </p:spTree>
    <p:extLst>
      <p:ext uri="{BB962C8B-B14F-4D97-AF65-F5344CB8AC3E}">
        <p14:creationId xmlns:p14="http://schemas.microsoft.com/office/powerpoint/2010/main" val="229484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707689" cy="1016000"/>
          </a:xfrm>
        </p:spPr>
        <p:txBody>
          <a:bodyPr>
            <a:normAutofit/>
          </a:bodyPr>
          <a:lstStyle/>
          <a:p>
            <a:r>
              <a:rPr lang="it-IT" sz="2800" dirty="0"/>
              <a:t>Arduino Uno Board Pin Map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302" y="1368373"/>
            <a:ext cx="2993395" cy="41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4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707689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Arduino Mega Board Pin Map (From https://forum.arduino.cc/index.php?topic=125908.0)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784" y="1173245"/>
            <a:ext cx="3572566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16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707689" cy="1016000"/>
          </a:xfrm>
        </p:spPr>
        <p:txBody>
          <a:bodyPr>
            <a:normAutofit/>
          </a:bodyPr>
          <a:lstStyle/>
          <a:p>
            <a:r>
              <a:rPr lang="en-US" sz="2800" dirty="0"/>
              <a:t>The Data and Direction Registers and a Simplified View of an I/O pin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012" y="2779719"/>
            <a:ext cx="3905411" cy="167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3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707689" cy="1016000"/>
          </a:xfrm>
        </p:spPr>
        <p:txBody>
          <a:bodyPr>
            <a:normAutofit/>
          </a:bodyPr>
          <a:lstStyle/>
          <a:p>
            <a:r>
              <a:rPr lang="en-US" sz="2800" dirty="0"/>
              <a:t>Accessing various commands in Arduino IDE Reference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537" y="1688441"/>
            <a:ext cx="3468925" cy="348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3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707689" cy="1016000"/>
          </a:xfrm>
        </p:spPr>
        <p:txBody>
          <a:bodyPr>
            <a:normAutofit/>
          </a:bodyPr>
          <a:lstStyle/>
          <a:p>
            <a:r>
              <a:rPr lang="en-US" sz="2800" dirty="0"/>
              <a:t>Some Arduino Functions Used for I/O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209143"/>
              </p:ext>
            </p:extLst>
          </p:nvPr>
        </p:nvGraphicFramePr>
        <p:xfrm>
          <a:off x="2926810" y="3078532"/>
          <a:ext cx="7207526" cy="10598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7665"/>
                <a:gridCol w="2980035"/>
                <a:gridCol w="2779826"/>
              </a:tblGrid>
              <a:tr h="2079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Function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Description Syntax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</a:tr>
              <a:tr h="2079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pinMode();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Designate the pin as OUTPUT  or INPUT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spc="40">
                          <a:effectLst/>
                        </a:rPr>
                        <a:t>pinMode(pin#, mode);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</a:tr>
              <a:tr h="2079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digitalWrite();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Write a LOW or HIGH to a pin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spc="40">
                          <a:effectLst/>
                        </a:rPr>
                        <a:t>digitalWrite(pin#, value);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</a:tr>
              <a:tr h="2079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digitalRead();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Read the status of pin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spc="40">
                          <a:effectLst/>
                        </a:rPr>
                        <a:t>digitalRead(pin#);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</a:tr>
              <a:tr h="2079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delay();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Create a delay in millisecond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spc="40" dirty="0">
                          <a:effectLst/>
                        </a:rPr>
                        <a:t>delay(</a:t>
                      </a:r>
                      <a:r>
                        <a:rPr lang="en-US" sz="1300" spc="40" dirty="0" err="1">
                          <a:effectLst/>
                        </a:rPr>
                        <a:t>ms</a:t>
                      </a:r>
                      <a:r>
                        <a:rPr lang="en-US" sz="1300" spc="40" dirty="0">
                          <a:effectLst/>
                        </a:rPr>
                        <a:t>);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3164" marR="8316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435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707689" cy="1016000"/>
          </a:xfrm>
        </p:spPr>
        <p:txBody>
          <a:bodyPr>
            <a:normAutofit/>
          </a:bodyPr>
          <a:lstStyle/>
          <a:p>
            <a:r>
              <a:rPr lang="en-US" sz="2800" dirty="0"/>
              <a:t>Built-in LED connected to digital pin 13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20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358" y="2380397"/>
            <a:ext cx="3365284" cy="209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1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184</TotalTime>
  <Words>188</Words>
  <Application>Microsoft Office PowerPoint</Application>
  <PresentationFormat>Widescreen</PresentationFormat>
  <Paragraphs>60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Corbel</vt:lpstr>
      <vt:lpstr>Parallax</vt:lpstr>
      <vt:lpstr>Chapter 1</vt:lpstr>
      <vt:lpstr>AVR ATmega328 Microcontroller High-Level Block Diagram </vt:lpstr>
      <vt:lpstr>AVR ATmega328 28-pin Package Pin-out</vt:lpstr>
      <vt:lpstr>ATmega328 Pin-out</vt:lpstr>
      <vt:lpstr>Arduino board from https://store.arduino.cc/usa/arduino-uno-rev3</vt:lpstr>
      <vt:lpstr>Arduino board https://store.arduino.cc/usa/arduino-uno-rev3</vt:lpstr>
      <vt:lpstr>Alternate functions of a pin are selected by a multiplexer </vt:lpstr>
      <vt:lpstr>Arduino Nano board from https://store.arduino.cc/usa/arduino-nano </vt:lpstr>
      <vt:lpstr>Arduino Nano Board</vt:lpstr>
      <vt:lpstr>ATmega2560 Block Diagram</vt:lpstr>
      <vt:lpstr>ATmega2560 pins </vt:lpstr>
      <vt:lpstr>ATmega2560 Pin-out </vt:lpstr>
      <vt:lpstr>Arduino Mega Board</vt:lpstr>
      <vt:lpstr>Some of the Atmel chips used in Arduino boards</vt:lpstr>
      <vt:lpstr>Arduino Uno Board Pin Map</vt:lpstr>
      <vt:lpstr>Arduino Mega Board Pin Map (From https://forum.arduino.cc/index.php?topic=125908.0)</vt:lpstr>
      <vt:lpstr>The Data and Direction Registers and a Simplified View of an I/O pin </vt:lpstr>
      <vt:lpstr>Accessing various commands in Arduino IDE Reference</vt:lpstr>
      <vt:lpstr>Some Arduino Functions Used for I/O</vt:lpstr>
      <vt:lpstr>Built-in LED connected to digital pin 13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70</cp:revision>
  <dcterms:created xsi:type="dcterms:W3CDTF">2016-04-05T15:14:57Z</dcterms:created>
  <dcterms:modified xsi:type="dcterms:W3CDTF">2019-02-01T15:27:54Z</dcterms:modified>
</cp:coreProperties>
</file>