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4044" r:id="rId1"/>
  </p:sldMasterIdLst>
  <p:sldIdLst>
    <p:sldId id="256" r:id="rId2"/>
    <p:sldId id="323" r:id="rId3"/>
    <p:sldId id="327" r:id="rId4"/>
    <p:sldId id="328" r:id="rId5"/>
    <p:sldId id="291" r:id="rId6"/>
    <p:sldId id="319" r:id="rId7"/>
    <p:sldId id="329" r:id="rId8"/>
    <p:sldId id="330" r:id="rId9"/>
    <p:sldId id="331" r:id="rId10"/>
    <p:sldId id="332" r:id="rId11"/>
    <p:sldId id="333" r:id="rId12"/>
    <p:sldId id="317" r:id="rId13"/>
    <p:sldId id="334" r:id="rId14"/>
    <p:sldId id="284" r:id="rId15"/>
    <p:sldId id="335" r:id="rId16"/>
    <p:sldId id="336" r:id="rId17"/>
    <p:sldId id="304" r:id="rId18"/>
    <p:sldId id="337" r:id="rId19"/>
    <p:sldId id="338" r:id="rId20"/>
    <p:sldId id="339" r:id="rId21"/>
    <p:sldId id="320" r:id="rId22"/>
    <p:sldId id="340" r:id="rId23"/>
    <p:sldId id="341" r:id="rId24"/>
    <p:sldId id="342" r:id="rId25"/>
    <p:sldId id="343" r:id="rId26"/>
    <p:sldId id="344" r:id="rId27"/>
    <p:sldId id="345" r:id="rId28"/>
    <p:sldId id="29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0012"/>
    <a:srgbClr val="BE1F47"/>
    <a:srgbClr val="F4EDF9"/>
    <a:srgbClr val="DC2857"/>
    <a:srgbClr val="E4567B"/>
    <a:srgbClr val="77B046"/>
    <a:srgbClr val="EE96AD"/>
    <a:srgbClr val="441D61"/>
    <a:srgbClr val="A568D2"/>
    <a:srgbClr val="5A27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71" autoAdjust="0"/>
    <p:restoredTop sz="94660"/>
  </p:normalViewPr>
  <p:slideViewPr>
    <p:cSldViewPr snapToGrid="0">
      <p:cViewPr varScale="1">
        <p:scale>
          <a:sx n="69" d="100"/>
          <a:sy n="69" d="100"/>
        </p:scale>
        <p:origin x="63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ink/ink1.xml><?xml version="1.0" encoding="utf-8"?>
<inkml:ink xmlns:inkml="http://www.w3.org/2003/InkML">
  <inkml:definitions/>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xml><?xml version="1.0" encoding="utf-8"?>
<inkml:ink xmlns:inkml="http://www.w3.org/2003/InkML">
  <inkml:definitions/>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xml><?xml version="1.0" encoding="utf-8"?>
<inkml:ink xmlns:inkml="http://www.w3.org/2003/InkML">
  <inkml:definitions/>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0.xml><?xml version="1.0" encoding="utf-8"?>
<inkml:ink xmlns:inkml="http://www.w3.org/2003/InkML">
  <inkml:definitions/>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3.xml><?xml version="1.0" encoding="utf-8"?>
<inkml:ink xmlns:inkml="http://www.w3.org/2003/InkML">
  <inkml:definitions/>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6.xml><?xml version="1.0" encoding="utf-8"?>
<inkml:ink xmlns:inkml="http://www.w3.org/2003/InkML">
  <inkml:definitions/>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19.xml><?xml version="1.0" encoding="utf-8"?>
<inkml:ink xmlns:inkml="http://www.w3.org/2003/InkML">
  <inkml:definitions/>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2.xml><?xml version="1.0" encoding="utf-8"?>
<inkml:ink xmlns:inkml="http://www.w3.org/2003/InkML">
  <inkml:definitions/>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5.xml><?xml version="1.0" encoding="utf-8"?>
<inkml:ink xmlns:inkml="http://www.w3.org/2003/InkML">
  <inkml:definitions/>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28.xml><?xml version="1.0" encoding="utf-8"?>
<inkml:ink xmlns:inkml="http://www.w3.org/2003/InkML">
  <inkml:definitions/>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1.xml><?xml version="1.0" encoding="utf-8"?>
<inkml:ink xmlns:inkml="http://www.w3.org/2003/InkML">
  <inkml:definitions/>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4.xml><?xml version="1.0" encoding="utf-8"?>
<inkml:ink xmlns:inkml="http://www.w3.org/2003/InkML">
  <inkml:definitions/>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37.xml><?xml version="1.0" encoding="utf-8"?>
<inkml:ink xmlns:inkml="http://www.w3.org/2003/InkML">
  <inkml:definitions/>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0.xml><?xml version="1.0" encoding="utf-8"?>
<inkml:ink xmlns:inkml="http://www.w3.org/2003/InkML">
  <inkml:definitions/>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3.xml><?xml version="1.0" encoding="utf-8"?>
<inkml:ink xmlns:inkml="http://www.w3.org/2003/InkML">
  <inkml:definitions/>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6.xml><?xml version="1.0" encoding="utf-8"?>
<inkml:ink xmlns:inkml="http://www.w3.org/2003/InkML">
  <inkml:definitions/>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49.xml><?xml version="1.0" encoding="utf-8"?>
<inkml:ink xmlns:inkml="http://www.w3.org/2003/InkML">
  <inkml:definitions/>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2.xml><?xml version="1.0" encoding="utf-8"?>
<inkml:ink xmlns:inkml="http://www.w3.org/2003/InkML">
  <inkml:definitions/>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5.xml><?xml version="1.0" encoding="utf-8"?>
<inkml:ink xmlns:inkml="http://www.w3.org/2003/InkML">
  <inkml:definitions/>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58.xml><?xml version="1.0" encoding="utf-8"?>
<inkml:ink xmlns:inkml="http://www.w3.org/2003/InkML">
  <inkml:definitions/>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1.xml><?xml version="1.0" encoding="utf-8"?>
<inkml:ink xmlns:inkml="http://www.w3.org/2003/InkML">
  <inkml:definitions/>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4.xml><?xml version="1.0" encoding="utf-8"?>
<inkml:ink xmlns:inkml="http://www.w3.org/2003/InkML">
  <inkml:definitions/>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67.xml><?xml version="1.0" encoding="utf-8"?>
<inkml:ink xmlns:inkml="http://www.w3.org/2003/InkML">
  <inkml:definitions/>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0.xml><?xml version="1.0" encoding="utf-8"?>
<inkml:ink xmlns:inkml="http://www.w3.org/2003/InkML">
  <inkml:definitions/>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3.xml><?xml version="1.0" encoding="utf-8"?>
<inkml:ink xmlns:inkml="http://www.w3.org/2003/InkML">
  <inkml:definitions/>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6.xml><?xml version="1.0" encoding="utf-8"?>
<inkml:ink xmlns:inkml="http://www.w3.org/2003/InkML">
  <inkml:definitions/>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79.xml><?xml version="1.0" encoding="utf-8"?>
<inkml:ink xmlns:inkml="http://www.w3.org/2003/InkML">
  <inkml:definitions/>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ink/ink82.xml><?xml version="1.0" encoding="utf-8"?>
<inkml:ink xmlns:inkml="http://www.w3.org/2003/InkML">
  <inkml:definitions/>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2.217"/>
    </inkml:context>
    <inkml:brush xml:id="br0">
      <inkml:brushProperty name="width" value="0.05" units="cm"/>
      <inkml:brushProperty name="height" value="0.05" units="cm"/>
    </inkml:brush>
  </inkml:definitions>
  <inkml:trace contextRef="#ctx0" brushRef="#br0">1 1 1708 0 0,'0'0'720'0'0,"0"0"-800"0"0,0 24-176 0 0,7-22 152 0 0,-7 0 88 0 0,0 0-44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4-19T13:03:44.057"/>
    </inkml:context>
    <inkml:brush xml:id="br0">
      <inkml:brushProperty name="width" value="0.05" units="cm"/>
      <inkml:brushProperty name="height" value="0.05" units="cm"/>
    </inkml:brush>
  </inkml:definitions>
  <inkml:trace contextRef="#ctx0" brushRef="#br0">1 1 5565 0 0,'0'0'2277'0'0,"5"0"-2082"0"0,18 2-1 0 0,-18-2-132 0 0,-38-2-8355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47A80-F50D-4E29-94A6-FF5EA1478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B8C186-FC99-4B93-9583-2004DD6A6D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817D93-9BE4-44C7-9ADF-6F29A94E3AF2}"/>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0CD85870-E296-422F-9E27-616185032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E828C-32ED-4FAF-988C-E0407D5296F5}"/>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826174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0638-0AB0-4FA1-AF00-19A2D00F1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20E39B-FA36-4498-B908-AE25D0B1F5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A9C2C4-038F-42C4-8D91-A8B9B41B1AB1}"/>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8A303677-5E98-4FEE-A9A3-69BF156C1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D4B77-83C2-4629-AF7E-60414A2A5259}"/>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114782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58170-E1F6-4325-A723-E9C321D02B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76B5FC-16AE-4B2B-8C9F-C9272CE95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561393-6F94-41B8-AA6B-5D03B783D46B}"/>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2FE7B313-FD1C-4356-B06C-B3BE55E6D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56385-1A68-41E8-B248-B6288CFB1BB0}"/>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792907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3D23-92D3-4A86-AEC8-9E11A5158C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06217-3C4D-4A18-93A7-9DE42B8F38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BE913-F80B-4453-91B9-37A09FCF54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568031-524D-4971-A342-655EF0AC4088}"/>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A978DCAD-1ABF-4D9E-98F6-F3CC2884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81F4ED-DF18-4C80-992C-ED80E9498064}"/>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661209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EE38-8650-49FB-914A-9EB87EFA0C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2C7B61-A440-41DB-ADC7-5C632A2005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F8EB68-BEA5-4E39-B820-AAB91F4212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09D608-4AAA-450D-81FA-A89F1DDDD0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29B79-5633-4ADD-A4A0-83DC4A7503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813CA4-8E71-464E-8DB4-DA87ACD9C7DC}"/>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8" name="Footer Placeholder 7">
            <a:extLst>
              <a:ext uri="{FF2B5EF4-FFF2-40B4-BE49-F238E27FC236}">
                <a16:creationId xmlns:a16="http://schemas.microsoft.com/office/drawing/2014/main" id="{59C16F23-3CFF-4474-A2D2-A7356D03DF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83B173-6ED5-4035-A2F7-FA4B07A28EBB}"/>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88676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0F49-2BEA-4877-9F59-2E1DD81CB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BF0BA2-EC0D-474C-96C1-03ADA9C284DF}"/>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4" name="Footer Placeholder 3">
            <a:extLst>
              <a:ext uri="{FF2B5EF4-FFF2-40B4-BE49-F238E27FC236}">
                <a16:creationId xmlns:a16="http://schemas.microsoft.com/office/drawing/2014/main" id="{40CABE8A-101F-43F4-A188-B4A7BCD55C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0B1A3D-5571-4873-8D3F-95748F042231}"/>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3215897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FF493-38FF-4E15-990E-550DAAD01E93}"/>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3" name="Footer Placeholder 2">
            <a:extLst>
              <a:ext uri="{FF2B5EF4-FFF2-40B4-BE49-F238E27FC236}">
                <a16:creationId xmlns:a16="http://schemas.microsoft.com/office/drawing/2014/main" id="{2F4314C6-8AFE-425B-AA49-4F5E0D64AD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85BF9-561D-445A-A949-2AA4D7266DE0}"/>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4005986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100D-E18C-4FE5-94D9-110E25CC23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ADCF40-4A88-416C-AABD-340C72C94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7860AB-6C1C-43CC-A153-61450AD28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BA5555-0F2D-4287-9695-C596CA1681BF}"/>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EF0A6E11-F0DF-4C60-A418-1FDE125B45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013D93-08C8-4AC6-8FED-DDCBE8B96593}"/>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959674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01B4-71B9-4190-8AD8-4FD69C41A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D6DB90-39F3-44BF-8F9F-AFE37598BD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C484CC-E2F8-4E36-9B33-9196E61760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34415A-5360-494E-B283-5A2CFAE8DC71}"/>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6" name="Footer Placeholder 5">
            <a:extLst>
              <a:ext uri="{FF2B5EF4-FFF2-40B4-BE49-F238E27FC236}">
                <a16:creationId xmlns:a16="http://schemas.microsoft.com/office/drawing/2014/main" id="{7D5FE8A4-A69D-42B5-9E3D-284E7E7726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92536D-C70D-4052-B56E-A3456A621B69}"/>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302097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DD01A-1A28-4042-AF86-5C8A320346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7D821D-55F8-475C-B90B-63294F1910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D530D-67D0-49B0-A972-4696FDAEBA96}"/>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61CFA4AC-F900-4768-8B43-6F36A4A7D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62EEA-1E1C-4A13-9E6E-6D3101B5C291}"/>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460989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063101-A994-4635-AB37-C079F5E255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F6901F-0036-4903-8443-EED07A713D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422E4D-7093-413B-8943-5164C06BA395}"/>
              </a:ext>
            </a:extLst>
          </p:cNvPr>
          <p:cNvSpPr>
            <a:spLocks noGrp="1"/>
          </p:cNvSpPr>
          <p:nvPr>
            <p:ph type="dt" sz="half" idx="10"/>
          </p:nvPr>
        </p:nvSpPr>
        <p:spPr/>
        <p:txBody>
          <a:body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D51B358F-B4C8-46CA-BFB3-840764F81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D293A-EAAC-435E-A360-A49B56D46335}"/>
              </a:ext>
            </a:extLst>
          </p:cNvPr>
          <p:cNvSpPr>
            <a:spLocks noGrp="1"/>
          </p:cNvSpPr>
          <p:nvPr>
            <p:ph type="sldNum" sz="quarter" idx="12"/>
          </p:nvPr>
        </p:nvSpPr>
        <p:spPr/>
        <p:txBody>
          <a:bodyPr/>
          <a:lstStyle/>
          <a:p>
            <a:fld id="{31D2E5D7-C996-4DBA-8AD6-6A6ED0B372F7}" type="slidenum">
              <a:rPr lang="en-US" smtClean="0"/>
              <a:t>‹#›</a:t>
            </a:fld>
            <a:endParaRPr lang="en-US"/>
          </a:p>
        </p:txBody>
      </p:sp>
    </p:spTree>
    <p:extLst>
      <p:ext uri="{BB962C8B-B14F-4D97-AF65-F5344CB8AC3E}">
        <p14:creationId xmlns:p14="http://schemas.microsoft.com/office/powerpoint/2010/main" val="231905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0000">
              <a:srgbClr val="EE96AD"/>
            </a:gs>
            <a:gs pos="36000">
              <a:srgbClr val="F4EDF9"/>
            </a:gs>
            <a:gs pos="0">
              <a:srgbClr val="EE96AD"/>
            </a:gs>
          </a:gsLst>
          <a:lin ang="30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48EC1B-1576-4B18-9580-C5A6EF062B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7FD173-484E-4E4E-892F-D967DB13B5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EB92F-6E93-481B-B837-7CB7EF56D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63DC49-7A07-44E1-9037-1E4993D740DE}" type="datetimeFigureOut">
              <a:rPr lang="en-US" smtClean="0"/>
              <a:t>5/9/2022</a:t>
            </a:fld>
            <a:endParaRPr lang="en-US"/>
          </a:p>
        </p:txBody>
      </p:sp>
      <p:sp>
        <p:nvSpPr>
          <p:cNvPr id="5" name="Footer Placeholder 4">
            <a:extLst>
              <a:ext uri="{FF2B5EF4-FFF2-40B4-BE49-F238E27FC236}">
                <a16:creationId xmlns:a16="http://schemas.microsoft.com/office/drawing/2014/main" id="{FCB5BDF9-956F-4836-8B9A-7110AE6A84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0D155-783A-43C2-A6CA-E98CDECFBF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D2E5D7-C996-4DBA-8AD6-6A6ED0B372F7}" type="slidenum">
              <a:rPr lang="en-US" smtClean="0"/>
              <a:t>‹#›</a:t>
            </a:fld>
            <a:endParaRPr lang="en-US"/>
          </a:p>
        </p:txBody>
      </p:sp>
    </p:spTree>
    <p:extLst>
      <p:ext uri="{BB962C8B-B14F-4D97-AF65-F5344CB8AC3E}">
        <p14:creationId xmlns:p14="http://schemas.microsoft.com/office/powerpoint/2010/main" val="1583462792"/>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7" Type="http://schemas.openxmlformats.org/officeDocument/2006/relationships/customXml" Target="../ink/ink3.xml"/><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image" Target="../media/image2.jpeg"/><Relationship Id="rId2" Type="http://schemas.openxmlformats.org/officeDocument/2006/relationships/customXml" Target="../ink/ink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customXml" Target="../ink/ink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customXml" Target="../ink/ink8.xml"/><Relationship Id="rId7" Type="http://schemas.openxmlformats.org/officeDocument/2006/relationships/image" Target="../media/image7.png"/><Relationship Id="rId2" Type="http://schemas.openxmlformats.org/officeDocument/2006/relationships/customXml" Target="../ink/ink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customXml" Target="../ink/ink9.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customXml" Target="../ink/ink10.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12.xml"/><Relationship Id="rId4" Type="http://schemas.openxmlformats.org/officeDocument/2006/relationships/image" Target="NUL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customXml" Target="../ink/ink14.xml"/><Relationship Id="rId7" Type="http://schemas.openxmlformats.org/officeDocument/2006/relationships/image" Target="../media/image8.png"/><Relationship Id="rId2" Type="http://schemas.openxmlformats.org/officeDocument/2006/relationships/customXml" Target="../ink/ink13.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customXml" Target="../ink/ink15.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customXml" Target="../ink/ink17.xml"/><Relationship Id="rId7" Type="http://schemas.openxmlformats.org/officeDocument/2006/relationships/image" Target="../media/image9.jpeg"/><Relationship Id="rId2" Type="http://schemas.openxmlformats.org/officeDocument/2006/relationships/customXml" Target="../ink/ink1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customXml" Target="../ink/ink18.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customXml" Target="../ink/ink20.xml"/><Relationship Id="rId7" Type="http://schemas.openxmlformats.org/officeDocument/2006/relationships/image" Target="../media/image12.png"/><Relationship Id="rId2" Type="http://schemas.openxmlformats.org/officeDocument/2006/relationships/customXml" Target="../ink/ink1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2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customXml" Target="../ink/ink23.xml"/><Relationship Id="rId7" Type="http://schemas.openxmlformats.org/officeDocument/2006/relationships/image" Target="../media/image13.png"/><Relationship Id="rId2" Type="http://schemas.openxmlformats.org/officeDocument/2006/relationships/customXml" Target="../ink/ink2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2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customXml" Target="../ink/ink26.xml"/><Relationship Id="rId7" Type="http://schemas.openxmlformats.org/officeDocument/2006/relationships/image" Target="../media/image14.png"/><Relationship Id="rId2" Type="http://schemas.openxmlformats.org/officeDocument/2006/relationships/customXml" Target="../ink/ink2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2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customXml" Target="../ink/ink29.xml"/><Relationship Id="rId7" Type="http://schemas.openxmlformats.org/officeDocument/2006/relationships/image" Target="../media/image15.png"/><Relationship Id="rId2" Type="http://schemas.openxmlformats.org/officeDocument/2006/relationships/customXml" Target="../ink/ink2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30.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customXml" Target="../ink/ink32.xml"/><Relationship Id="rId7" Type="http://schemas.openxmlformats.org/officeDocument/2006/relationships/image" Target="../media/image16.jpg"/><Relationship Id="rId2" Type="http://schemas.openxmlformats.org/officeDocument/2006/relationships/customXml" Target="../ink/ink3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3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ustomXml" Target="../ink/ink35.xml"/><Relationship Id="rId2" Type="http://schemas.openxmlformats.org/officeDocument/2006/relationships/customXml" Target="../ink/ink34.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36.xml"/><Relationship Id="rId4" Type="http://schemas.openxmlformats.org/officeDocument/2006/relationships/image" Target="NULL"/></Relationships>
</file>

<file path=ppt/slides/_rels/slide13.xml.rels><?xml version="1.0" encoding="UTF-8" standalone="yes"?>
<Relationships xmlns="http://schemas.openxmlformats.org/package/2006/relationships"><Relationship Id="rId3" Type="http://schemas.openxmlformats.org/officeDocument/2006/relationships/customXml" Target="../ink/ink38.xml"/><Relationship Id="rId7" Type="http://schemas.openxmlformats.org/officeDocument/2006/relationships/image" Target="../media/image17.jpg"/><Relationship Id="rId2" Type="http://schemas.openxmlformats.org/officeDocument/2006/relationships/customXml" Target="../ink/ink3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39.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customXml" Target="../ink/ink41.xml"/><Relationship Id="rId7" Type="http://schemas.openxmlformats.org/officeDocument/2006/relationships/image" Target="../media/image18.png"/><Relationship Id="rId2" Type="http://schemas.openxmlformats.org/officeDocument/2006/relationships/customXml" Target="../ink/ink40.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42.xml"/><Relationship Id="rId4" Type="http://schemas.openxmlformats.org/officeDocument/2006/relationships/image" Target="NULL"/></Relationships>
</file>

<file path=ppt/slides/_rels/slide15.xml.rels><?xml version="1.0" encoding="UTF-8" standalone="yes"?>
<Relationships xmlns="http://schemas.openxmlformats.org/package/2006/relationships"><Relationship Id="rId3" Type="http://schemas.openxmlformats.org/officeDocument/2006/relationships/customXml" Target="../ink/ink44.xml"/><Relationship Id="rId7" Type="http://schemas.openxmlformats.org/officeDocument/2006/relationships/image" Target="../media/image19.jpg"/><Relationship Id="rId2" Type="http://schemas.openxmlformats.org/officeDocument/2006/relationships/customXml" Target="../ink/ink4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4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customXml" Target="../ink/ink47.xml"/><Relationship Id="rId7" Type="http://schemas.openxmlformats.org/officeDocument/2006/relationships/image" Target="../media/image20.jpeg"/><Relationship Id="rId2" Type="http://schemas.openxmlformats.org/officeDocument/2006/relationships/customXml" Target="../ink/ink4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48.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customXml" Target="../ink/ink50.xml"/><Relationship Id="rId2" Type="http://schemas.openxmlformats.org/officeDocument/2006/relationships/customXml" Target="../ink/ink49.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51.xml"/><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3" Type="http://schemas.openxmlformats.org/officeDocument/2006/relationships/customXml" Target="../ink/ink53.xml"/><Relationship Id="rId7" Type="http://schemas.openxmlformats.org/officeDocument/2006/relationships/image" Target="../media/image21.png"/><Relationship Id="rId2" Type="http://schemas.openxmlformats.org/officeDocument/2006/relationships/customXml" Target="../ink/ink5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54.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customXml" Target="../ink/ink56.xml"/><Relationship Id="rId7" Type="http://schemas.openxmlformats.org/officeDocument/2006/relationships/image" Target="../media/image22.jpeg"/><Relationship Id="rId2" Type="http://schemas.openxmlformats.org/officeDocument/2006/relationships/customXml" Target="../ink/ink5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5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customXml" Target="../ink/ink59.xml"/><Relationship Id="rId2" Type="http://schemas.openxmlformats.org/officeDocument/2006/relationships/customXml" Target="../ink/ink5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60.xml"/><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3" Type="http://schemas.openxmlformats.org/officeDocument/2006/relationships/customXml" Target="../ink/ink62.xml"/><Relationship Id="rId7" Type="http://schemas.openxmlformats.org/officeDocument/2006/relationships/image" Target="../media/image23.jpg"/><Relationship Id="rId2" Type="http://schemas.openxmlformats.org/officeDocument/2006/relationships/customXml" Target="../ink/ink61.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customXml" Target="../ink/ink63.xml"/><Relationship Id="rId4" Type="http://schemas.openxmlformats.org/officeDocument/2006/relationships/image" Target="../media/image100.png"/></Relationships>
</file>

<file path=ppt/slides/_rels/slide22.xml.rels><?xml version="1.0" encoding="UTF-8" standalone="yes"?>
<Relationships xmlns="http://schemas.openxmlformats.org/package/2006/relationships"><Relationship Id="rId3" Type="http://schemas.openxmlformats.org/officeDocument/2006/relationships/customXml" Target="../ink/ink65.xml"/><Relationship Id="rId7" Type="http://schemas.openxmlformats.org/officeDocument/2006/relationships/image" Target="../media/image24.jpg"/><Relationship Id="rId2" Type="http://schemas.openxmlformats.org/officeDocument/2006/relationships/customXml" Target="../ink/ink6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6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customXml" Target="../ink/ink68.xml"/><Relationship Id="rId2" Type="http://schemas.openxmlformats.org/officeDocument/2006/relationships/customXml" Target="../ink/ink67.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69.xml"/><Relationship Id="rId4" Type="http://schemas.openxmlformats.org/officeDocument/2006/relationships/image" Target="NULL"/></Relationships>
</file>

<file path=ppt/slides/_rels/slide24.xml.rels><?xml version="1.0" encoding="UTF-8" standalone="yes"?>
<Relationships xmlns="http://schemas.openxmlformats.org/package/2006/relationships"><Relationship Id="rId3" Type="http://schemas.openxmlformats.org/officeDocument/2006/relationships/customXml" Target="../ink/ink71.xml"/><Relationship Id="rId7" Type="http://schemas.openxmlformats.org/officeDocument/2006/relationships/image" Target="../media/image25.jpg"/><Relationship Id="rId2" Type="http://schemas.openxmlformats.org/officeDocument/2006/relationships/customXml" Target="../ink/ink70.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customXml" Target="../ink/ink72.xml"/><Relationship Id="rId4" Type="http://schemas.openxmlformats.org/officeDocument/2006/relationships/image" Target="../media/image100.png"/></Relationships>
</file>

<file path=ppt/slides/_rels/slide25.xml.rels><?xml version="1.0" encoding="UTF-8" standalone="yes"?>
<Relationships xmlns="http://schemas.openxmlformats.org/package/2006/relationships"><Relationship Id="rId3" Type="http://schemas.openxmlformats.org/officeDocument/2006/relationships/customXml" Target="../ink/ink74.xml"/><Relationship Id="rId7" Type="http://schemas.openxmlformats.org/officeDocument/2006/relationships/image" Target="../media/image26.png"/><Relationship Id="rId2" Type="http://schemas.openxmlformats.org/officeDocument/2006/relationships/customXml" Target="../ink/ink7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customXml" Target="../ink/ink75.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customXml" Target="../ink/ink77.xml"/><Relationship Id="rId2" Type="http://schemas.openxmlformats.org/officeDocument/2006/relationships/customXml" Target="../ink/ink76.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78.xml"/><Relationship Id="rId4" Type="http://schemas.openxmlformats.org/officeDocument/2006/relationships/image" Target="NULL"/></Relationships>
</file>

<file path=ppt/slides/_rels/slide27.xml.rels><?xml version="1.0" encoding="UTF-8" standalone="yes"?>
<Relationships xmlns="http://schemas.openxmlformats.org/package/2006/relationships"><Relationship Id="rId3" Type="http://schemas.openxmlformats.org/officeDocument/2006/relationships/customXml" Target="../ink/ink80.xml"/><Relationship Id="rId7" Type="http://schemas.openxmlformats.org/officeDocument/2006/relationships/image" Target="../media/image27.png"/><Relationship Id="rId2" Type="http://schemas.openxmlformats.org/officeDocument/2006/relationships/customXml" Target="../ink/ink79.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customXml" Target="../ink/ink81.xml"/><Relationship Id="rId4" Type="http://schemas.openxmlformats.org/officeDocument/2006/relationships/image" Target="../media/image100.png"/></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customXml" Target="../ink/ink83.xml"/><Relationship Id="rId7" Type="http://schemas.openxmlformats.org/officeDocument/2006/relationships/image" Target="../media/image28.png"/><Relationship Id="rId2" Type="http://schemas.openxmlformats.org/officeDocument/2006/relationships/customXml" Target="../ink/ink82.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84.xml"/><Relationship Id="rId4"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3000">
              <a:srgbClr val="EE96AD"/>
            </a:gs>
            <a:gs pos="36000">
              <a:srgbClr val="F4EDF9"/>
            </a:gs>
            <a:gs pos="0">
              <a:srgbClr val="EE96AD"/>
            </a:gs>
          </a:gsLst>
          <a:lin ang="3000000" scaled="0"/>
          <a:tileRect/>
        </a:gra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a:picLocks noRot="1" noChangeAspect="1" noEditPoints="1" noChangeArrowheads="1" noChangeShapeType="1"/>
              </p:cNvPicPr>
              <p:nvPr/>
            </p:nvPicPr>
            <p:blipFill>
              <a:blip r:embed="rId4"/>
              <a:stretch>
                <a:fillRect/>
              </a:stretch>
            </p:blipFill>
            <p:spPr>
              <a:xfrm>
                <a:off x="0" y="0"/>
                <a:ext cx="0" cy="0"/>
              </a:xfrm>
              <a:prstGeom prst="rect">
                <a:avLst/>
              </a:prstGeom>
            </p:spPr>
          </p:pic>
        </mc:Fallback>
      </mc:AlternateContent>
      <p:sp>
        <p:nvSpPr>
          <p:cNvPr id="22" name="Rectangle: Rounded Corners 21">
            <a:extLst>
              <a:ext uri="{FF2B5EF4-FFF2-40B4-BE49-F238E27FC236}">
                <a16:creationId xmlns:a16="http://schemas.microsoft.com/office/drawing/2014/main" id="{CC52FE46-B9E6-4B6A-AFC9-273CE6C44CF6}"/>
              </a:ext>
            </a:extLst>
          </p:cNvPr>
          <p:cNvSpPr/>
          <p:nvPr/>
        </p:nvSpPr>
        <p:spPr>
          <a:xfrm>
            <a:off x="975358" y="526203"/>
            <a:ext cx="10241280" cy="1345196"/>
          </a:xfrm>
          <a:prstGeom prst="roundRect">
            <a:avLst/>
          </a:prstGeom>
          <a:gradFill flip="none" rotWithShape="1">
            <a:gsLst>
              <a:gs pos="44200">
                <a:schemeClr val="accent6">
                  <a:lumMod val="40000"/>
                  <a:lumOff val="60000"/>
                </a:schemeClr>
              </a:gs>
              <a:gs pos="10000">
                <a:srgbClr val="77B046"/>
              </a:gs>
              <a:gs pos="82000">
                <a:srgbClr val="77B046"/>
              </a:gs>
            </a:gsLst>
            <a:lin ang="2700000" scaled="1"/>
            <a:tileRect/>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200" b="1" dirty="0">
              <a:solidFill>
                <a:srgbClr val="E4567B"/>
              </a:solidFill>
            </a:endParaRPr>
          </a:p>
        </p:txBody>
      </p:sp>
      <p:sp>
        <p:nvSpPr>
          <p:cNvPr id="16" name="Rectangle 12">
            <a:extLst>
              <a:ext uri="{FF2B5EF4-FFF2-40B4-BE49-F238E27FC236}">
                <a16:creationId xmlns:a16="http://schemas.microsoft.com/office/drawing/2014/main" id="{D52A9034-A0E4-49C3-89AF-F5FF841DE90C}"/>
              </a:ext>
            </a:extLst>
          </p:cNvPr>
          <p:cNvSpPr>
            <a:spLocks noChangeArrowheads="1"/>
          </p:cNvSpPr>
          <p:nvPr/>
        </p:nvSpPr>
        <p:spPr bwMode="auto">
          <a:xfrm>
            <a:off x="858982" y="660278"/>
            <a:ext cx="1035765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3200" b="1" dirty="0">
                <a:solidFill>
                  <a:srgbClr val="360012"/>
                </a:solidFill>
                <a:latin typeface="Cambria" panose="02040503050406030204" pitchFamily="18" charset="0"/>
                <a:ea typeface="Cambria" panose="02040503050406030204" pitchFamily="18" charset="0"/>
              </a:rPr>
              <a:t>Appendix B:</a:t>
            </a:r>
          </a:p>
          <a:p>
            <a:pPr algn="ctr"/>
            <a:r>
              <a:rPr lang="en-US" sz="2800" b="1" dirty="0">
                <a:solidFill>
                  <a:srgbClr val="360012"/>
                </a:solidFill>
                <a:latin typeface="Cambria" panose="02040503050406030204" pitchFamily="18" charset="0"/>
                <a:ea typeface="Cambria" panose="02040503050406030204" pitchFamily="18" charset="0"/>
              </a:rPr>
              <a:t>UART, SPI, </a:t>
            </a:r>
            <a:r>
              <a:rPr lang="en-US" sz="2800" b="1">
                <a:solidFill>
                  <a:srgbClr val="360012"/>
                </a:solidFill>
                <a:latin typeface="Cambria" panose="02040503050406030204" pitchFamily="18" charset="0"/>
                <a:ea typeface="Cambria" panose="02040503050406030204" pitchFamily="18" charset="0"/>
              </a:rPr>
              <a:t>and I2C </a:t>
            </a:r>
            <a:r>
              <a:rPr lang="en-US" sz="2800" b="1" dirty="0">
                <a:solidFill>
                  <a:srgbClr val="360012"/>
                </a:solidFill>
                <a:latin typeface="Cambria" panose="02040503050406030204" pitchFamily="18" charset="0"/>
                <a:ea typeface="Cambria" panose="02040503050406030204" pitchFamily="18" charset="0"/>
              </a:rPr>
              <a:t>Serial Communication Protocols </a:t>
            </a:r>
          </a:p>
        </p:txBody>
      </p:sp>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6"/>
                <a:stretch>
                  <a:fillRect/>
                </a:stretch>
              </p:blipFill>
              <p:spPr>
                <a:xfrm>
                  <a:off x="5051825" y="114795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8"/>
                <a:stretch>
                  <a:fillRect/>
                </a:stretch>
              </p:blipFill>
              <p:spPr>
                <a:xfrm>
                  <a:off x="5047505" y="112754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8" name="Rectangle 15">
            <a:extLst>
              <a:ext uri="{FF2B5EF4-FFF2-40B4-BE49-F238E27FC236}">
                <a16:creationId xmlns:a16="http://schemas.microsoft.com/office/drawing/2014/main" id="{AD8F47F9-58C6-4BB0-BFFA-3D12689823C0}"/>
              </a:ext>
            </a:extLst>
          </p:cNvPr>
          <p:cNvSpPr>
            <a:spLocks noChangeArrowheads="1"/>
          </p:cNvSpPr>
          <p:nvPr/>
        </p:nvSpPr>
        <p:spPr bwMode="auto">
          <a:xfrm>
            <a:off x="975359" y="3115942"/>
            <a:ext cx="711506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3600" b="1" dirty="0">
                <a:solidFill>
                  <a:srgbClr val="BE1F47"/>
                </a:solidFill>
              </a:rPr>
              <a:t>Raspberry Pi Pico</a:t>
            </a:r>
          </a:p>
          <a:p>
            <a:pPr algn="ctr"/>
            <a:r>
              <a:rPr lang="en-US" sz="3600" b="1" dirty="0">
                <a:solidFill>
                  <a:srgbClr val="BE1F47"/>
                </a:solidFill>
              </a:rPr>
              <a:t> Interfacing and Programming </a:t>
            </a:r>
          </a:p>
          <a:p>
            <a:pPr algn="ctr"/>
            <a:r>
              <a:rPr lang="en-US" sz="3600" b="1" dirty="0">
                <a:solidFill>
                  <a:srgbClr val="BE1F47"/>
                </a:solidFill>
              </a:rPr>
              <a:t>with </a:t>
            </a:r>
            <a:r>
              <a:rPr lang="en-US" sz="3600" b="1" dirty="0" err="1">
                <a:solidFill>
                  <a:srgbClr val="BE1F47"/>
                </a:solidFill>
              </a:rPr>
              <a:t>MicroPython</a:t>
            </a:r>
            <a:endParaRPr lang="en-US" sz="3600" dirty="0">
              <a:solidFill>
                <a:srgbClr val="BE1F47"/>
              </a:solidFill>
            </a:endParaRPr>
          </a:p>
        </p:txBody>
      </p:sp>
      <p:sp>
        <p:nvSpPr>
          <p:cNvPr id="39" name="Rectangle 18">
            <a:extLst>
              <a:ext uri="{FF2B5EF4-FFF2-40B4-BE49-F238E27FC236}">
                <a16:creationId xmlns:a16="http://schemas.microsoft.com/office/drawing/2014/main" id="{1B8B6606-A3D7-444F-9503-C7EE14C919F8}"/>
              </a:ext>
            </a:extLst>
          </p:cNvPr>
          <p:cNvSpPr>
            <a:spLocks noChangeArrowheads="1"/>
          </p:cNvSpPr>
          <p:nvPr/>
        </p:nvSpPr>
        <p:spPr bwMode="auto">
          <a:xfrm>
            <a:off x="975359" y="5996745"/>
            <a:ext cx="7115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sz="2000" b="1">
                <a:solidFill>
                  <a:srgbClr val="360012"/>
                </a:solidFill>
                <a:latin typeface="Calibri" panose="020F0502020204030204" pitchFamily="34" charset="0"/>
                <a:ea typeface="Calibri" panose="020F0502020204030204" pitchFamily="34" charset="0"/>
                <a:cs typeface="Arial" panose="020B0604020202020204" pitchFamily="34" charset="0"/>
              </a:rPr>
              <a:t>www.MicroDigitalEd.com</a:t>
            </a:r>
            <a:endParaRPr lang="en-US" altLang="en-US" sz="2000" b="1" dirty="0">
              <a:solidFill>
                <a:srgbClr val="360012"/>
              </a:solidFill>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8567D47-26BD-B5D2-168C-78A0ED1EC3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90426" y="2373338"/>
            <a:ext cx="3058810" cy="3958459"/>
          </a:xfrm>
          <a:prstGeom prst="rect">
            <a:avLst/>
          </a:prstGeom>
        </p:spPr>
      </p:pic>
    </p:spTree>
    <p:extLst>
      <p:ext uri="{BB962C8B-B14F-4D97-AF65-F5344CB8AC3E}">
        <p14:creationId xmlns:p14="http://schemas.microsoft.com/office/powerpoint/2010/main" val="223581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inVertical)">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6" grpId="0"/>
      <p:bldP spid="38"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 MAX232</a:t>
            </a:r>
            <a:endParaRPr lang="en-US" sz="2400" dirty="0">
              <a:solidFill>
                <a:srgbClr val="360012"/>
              </a:solidFill>
            </a:endParaRPr>
          </a:p>
        </p:txBody>
      </p:sp>
      <p:pic>
        <p:nvPicPr>
          <p:cNvPr id="13" name="Picture 12">
            <a:extLst>
              <a:ext uri="{FF2B5EF4-FFF2-40B4-BE49-F238E27FC236}">
                <a16:creationId xmlns:a16="http://schemas.microsoft.com/office/drawing/2014/main" id="{D9147386-E9DC-3DD4-7599-D30CE278DAC2}"/>
              </a:ext>
            </a:extLst>
          </p:cNvPr>
          <p:cNvPicPr>
            <a:picLocks noChangeAspect="1"/>
          </p:cNvPicPr>
          <p:nvPr/>
        </p:nvPicPr>
        <p:blipFill>
          <a:blip r:embed="rId7" cstate="print"/>
          <a:stretch>
            <a:fillRect/>
          </a:stretch>
        </p:blipFill>
        <p:spPr>
          <a:xfrm>
            <a:off x="2269963" y="1756229"/>
            <a:ext cx="6950413" cy="4209143"/>
          </a:xfrm>
          <a:prstGeom prst="rect">
            <a:avLst/>
          </a:prstGeom>
        </p:spPr>
      </p:pic>
    </p:spTree>
    <p:extLst>
      <p:ext uri="{BB962C8B-B14F-4D97-AF65-F5344CB8AC3E}">
        <p14:creationId xmlns:p14="http://schemas.microsoft.com/office/powerpoint/2010/main" val="293892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B-2: MAX233 </a:t>
            </a:r>
            <a:endParaRPr lang="en-US" sz="2400" dirty="0">
              <a:solidFill>
                <a:srgbClr val="360012"/>
              </a:solidFill>
            </a:endParaRPr>
          </a:p>
        </p:txBody>
      </p:sp>
      <p:pic>
        <p:nvPicPr>
          <p:cNvPr id="14" name="Picture 13">
            <a:extLst>
              <a:ext uri="{FF2B5EF4-FFF2-40B4-BE49-F238E27FC236}">
                <a16:creationId xmlns:a16="http://schemas.microsoft.com/office/drawing/2014/main" id="{A908250B-9C08-5CD7-7D1E-BCD215AA76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83748" y="1628605"/>
            <a:ext cx="7924707" cy="4581319"/>
          </a:xfrm>
          <a:prstGeom prst="rect">
            <a:avLst/>
          </a:prstGeom>
        </p:spPr>
      </p:pic>
    </p:spTree>
    <p:extLst>
      <p:ext uri="{BB962C8B-B14F-4D97-AF65-F5344CB8AC3E}">
        <p14:creationId xmlns:p14="http://schemas.microsoft.com/office/powerpoint/2010/main" val="154960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B-1: RS232 Pins</a:t>
            </a:r>
            <a:endParaRPr lang="en-US" sz="2400" dirty="0">
              <a:solidFill>
                <a:srgbClr val="360012"/>
              </a:solidFill>
            </a:endParaRPr>
          </a:p>
        </p:txBody>
      </p:sp>
      <p:graphicFrame>
        <p:nvGraphicFramePr>
          <p:cNvPr id="3" name="Table 2">
            <a:extLst>
              <a:ext uri="{FF2B5EF4-FFF2-40B4-BE49-F238E27FC236}">
                <a16:creationId xmlns:a16="http://schemas.microsoft.com/office/drawing/2014/main" id="{CE3D96FB-33A4-0168-AE8A-36451566177D}"/>
              </a:ext>
            </a:extLst>
          </p:cNvPr>
          <p:cNvGraphicFramePr>
            <a:graphicFrameLocks noGrp="1"/>
          </p:cNvGraphicFramePr>
          <p:nvPr>
            <p:extLst>
              <p:ext uri="{D42A27DB-BD31-4B8C-83A1-F6EECF244321}">
                <p14:modId xmlns:p14="http://schemas.microsoft.com/office/powerpoint/2010/main" val="2526048931"/>
              </p:ext>
            </p:extLst>
          </p:nvPr>
        </p:nvGraphicFramePr>
        <p:xfrm>
          <a:off x="1590961" y="1981662"/>
          <a:ext cx="8825345" cy="3740150"/>
        </p:xfrm>
        <a:graphic>
          <a:graphicData uri="http://schemas.openxmlformats.org/drawingml/2006/table">
            <a:tbl>
              <a:tblPr firstRow="1" firstCol="1" bandRow="1">
                <a:effectLst>
                  <a:outerShdw blurRad="63500" sx="102000" sy="102000" algn="ctr" rotWithShape="0">
                    <a:srgbClr val="360012">
                      <a:alpha val="40000"/>
                    </a:srgbClr>
                  </a:outerShdw>
                </a:effectLst>
                <a:tableStyleId>{10A1B5D5-9B99-4C35-A422-299274C87663}</a:tableStyleId>
              </a:tblPr>
              <a:tblGrid>
                <a:gridCol w="2423441">
                  <a:extLst>
                    <a:ext uri="{9D8B030D-6E8A-4147-A177-3AD203B41FA5}">
                      <a16:colId xmlns:a16="http://schemas.microsoft.com/office/drawing/2014/main" val="2169959088"/>
                    </a:ext>
                  </a:extLst>
                </a:gridCol>
                <a:gridCol w="6401904">
                  <a:extLst>
                    <a:ext uri="{9D8B030D-6E8A-4147-A177-3AD203B41FA5}">
                      <a16:colId xmlns:a16="http://schemas.microsoft.com/office/drawing/2014/main" val="2983472868"/>
                    </a:ext>
                  </a:extLst>
                </a:gridCol>
              </a:tblGrid>
              <a:tr h="0">
                <a:tc>
                  <a:txBody>
                    <a:bodyPr/>
                    <a:lstStyle/>
                    <a:p>
                      <a:pPr marL="0" marR="0" algn="ctr">
                        <a:lnSpc>
                          <a:spcPct val="107000"/>
                        </a:lnSpc>
                        <a:spcBef>
                          <a:spcPts val="0"/>
                        </a:spcBef>
                        <a:spcAft>
                          <a:spcPts val="0"/>
                        </a:spcAft>
                      </a:pPr>
                      <a:r>
                        <a:rPr lang="en-US" sz="2400">
                          <a:effectLst/>
                        </a:rPr>
                        <a:t>Pin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75424014"/>
                  </a:ext>
                </a:extLst>
              </a:tr>
              <a:tr h="0">
                <a:tc>
                  <a:txBody>
                    <a:bodyPr/>
                    <a:lstStyle/>
                    <a:p>
                      <a:pPr marL="0" marR="0" algn="ctr">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Data carrier detect (DCD)</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54122224"/>
                  </a:ext>
                </a:extLst>
              </a:tr>
              <a:tr h="0">
                <a:tc>
                  <a:txBody>
                    <a:bodyPr/>
                    <a:lstStyle/>
                    <a:p>
                      <a:pPr marL="0" marR="0" algn="ctr">
                        <a:lnSpc>
                          <a:spcPct val="107000"/>
                        </a:lnSpc>
                        <a:spcBef>
                          <a:spcPts val="0"/>
                        </a:spcBef>
                        <a:spcAft>
                          <a:spcPts val="0"/>
                        </a:spcAft>
                      </a:pPr>
                      <a:r>
                        <a:rPr lang="en-US" sz="2400">
                          <a:effectLst/>
                        </a:rPr>
                        <a:t>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Received data (RxD)</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20952108"/>
                  </a:ext>
                </a:extLst>
              </a:tr>
              <a:tr h="0">
                <a:tc>
                  <a:txBody>
                    <a:bodyPr/>
                    <a:lstStyle/>
                    <a:p>
                      <a:pPr marL="0" marR="0" algn="ctr">
                        <a:lnSpc>
                          <a:spcPct val="107000"/>
                        </a:lnSpc>
                        <a:spcBef>
                          <a:spcPts val="0"/>
                        </a:spcBef>
                        <a:spcAft>
                          <a:spcPts val="0"/>
                        </a:spcAft>
                      </a:pPr>
                      <a:r>
                        <a:rPr lang="en-US" sz="2400">
                          <a:effectLst/>
                        </a:rPr>
                        <a:t>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Transmitted data (TxD)</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87442262"/>
                  </a:ext>
                </a:extLst>
              </a:tr>
              <a:tr h="0">
                <a:tc>
                  <a:txBody>
                    <a:bodyPr/>
                    <a:lstStyle/>
                    <a:p>
                      <a:pPr marL="0" marR="0" algn="ctr">
                        <a:lnSpc>
                          <a:spcPct val="107000"/>
                        </a:lnSpc>
                        <a:spcBef>
                          <a:spcPts val="0"/>
                        </a:spcBef>
                        <a:spcAft>
                          <a:spcPts val="0"/>
                        </a:spcAft>
                      </a:pPr>
                      <a:r>
                        <a:rPr lang="en-US" sz="2400">
                          <a:effectLst/>
                        </a:rPr>
                        <a:t>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Data terminal ready (DTR)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62956083"/>
                  </a:ext>
                </a:extLst>
              </a:tr>
              <a:tr h="0">
                <a:tc>
                  <a:txBody>
                    <a:bodyPr/>
                    <a:lstStyle/>
                    <a:p>
                      <a:pPr marL="0" marR="0" algn="ctr">
                        <a:lnSpc>
                          <a:spcPct val="107000"/>
                        </a:lnSpc>
                        <a:spcBef>
                          <a:spcPts val="0"/>
                        </a:spcBef>
                        <a:spcAft>
                          <a:spcPts val="0"/>
                        </a:spcAft>
                      </a:pPr>
                      <a:r>
                        <a:rPr lang="en-US" sz="2400">
                          <a:effectLst/>
                        </a:rPr>
                        <a:t>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Signal ground (GND)</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10364841"/>
                  </a:ext>
                </a:extLst>
              </a:tr>
              <a:tr h="0">
                <a:tc>
                  <a:txBody>
                    <a:bodyPr/>
                    <a:lstStyle/>
                    <a:p>
                      <a:pPr marL="0" marR="0" algn="ctr">
                        <a:lnSpc>
                          <a:spcPct val="107000"/>
                        </a:lnSpc>
                        <a:spcBef>
                          <a:spcPts val="0"/>
                        </a:spcBef>
                        <a:spcAft>
                          <a:spcPts val="0"/>
                        </a:spcAft>
                      </a:pPr>
                      <a:r>
                        <a:rPr lang="en-US" sz="2400">
                          <a:effectLst/>
                        </a:rPr>
                        <a:t>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Data set ready (DSR)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00176522"/>
                  </a:ext>
                </a:extLst>
              </a:tr>
              <a:tr h="0">
                <a:tc>
                  <a:txBody>
                    <a:bodyPr/>
                    <a:lstStyle/>
                    <a:p>
                      <a:pPr marL="0" marR="0" algn="ctr">
                        <a:lnSpc>
                          <a:spcPct val="107000"/>
                        </a:lnSpc>
                        <a:spcBef>
                          <a:spcPts val="0"/>
                        </a:spcBef>
                        <a:spcAft>
                          <a:spcPts val="0"/>
                        </a:spcAft>
                      </a:pPr>
                      <a:r>
                        <a:rPr lang="en-US" sz="2400">
                          <a:effectLst/>
                        </a:rPr>
                        <a:t>7</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Request to send (RTS)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98423395"/>
                  </a:ext>
                </a:extLst>
              </a:tr>
              <a:tr h="0">
                <a:tc>
                  <a:txBody>
                    <a:bodyPr/>
                    <a:lstStyle/>
                    <a:p>
                      <a:pPr marL="0" marR="0" algn="ctr">
                        <a:lnSpc>
                          <a:spcPct val="107000"/>
                        </a:lnSpc>
                        <a:spcBef>
                          <a:spcPts val="0"/>
                        </a:spcBef>
                        <a:spcAft>
                          <a:spcPts val="0"/>
                        </a:spcAft>
                      </a:pPr>
                      <a:r>
                        <a:rPr lang="en-US" sz="2400">
                          <a:effectLst/>
                        </a:rPr>
                        <a:t>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a:effectLst/>
                        </a:rPr>
                        <a:t>Clear to send (CTS)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86473653"/>
                  </a:ext>
                </a:extLst>
              </a:tr>
              <a:tr h="0">
                <a:tc>
                  <a:txBody>
                    <a:bodyPr/>
                    <a:lstStyle/>
                    <a:p>
                      <a:pPr marL="0" marR="0" algn="ctr">
                        <a:lnSpc>
                          <a:spcPct val="107000"/>
                        </a:lnSpc>
                        <a:spcBef>
                          <a:spcPts val="0"/>
                        </a:spcBef>
                        <a:spcAft>
                          <a:spcPts val="0"/>
                        </a:spcAft>
                      </a:pPr>
                      <a:r>
                        <a:rPr lang="en-US" sz="2400">
                          <a:effectLst/>
                        </a:rPr>
                        <a:t>9</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400" dirty="0">
                          <a:effectLst/>
                        </a:rPr>
                        <a:t>Ring indicator (RI)</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33546606"/>
                  </a:ext>
                </a:extLst>
              </a:tr>
            </a:tbl>
          </a:graphicData>
        </a:graphic>
      </p:graphicFrame>
    </p:spTree>
    <p:extLst>
      <p:ext uri="{BB962C8B-B14F-4D97-AF65-F5344CB8AC3E}">
        <p14:creationId xmlns:p14="http://schemas.microsoft.com/office/powerpoint/2010/main" val="234376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500"/>
                                        <p:tgtEl>
                                          <p:spTgt spid="3"/>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plus(in)">
                                      <p:cBhvr>
                                        <p:cTn id="10" dur="500"/>
                                        <p:tgtEl>
                                          <p:spTgt spid="4"/>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plus(i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B-3: 9-Pin Male Connector</a:t>
            </a:r>
            <a:endParaRPr lang="en-US" sz="2400" dirty="0">
              <a:solidFill>
                <a:srgbClr val="360012"/>
              </a:solidFill>
            </a:endParaRPr>
          </a:p>
        </p:txBody>
      </p:sp>
      <p:sp>
        <p:nvSpPr>
          <p:cNvPr id="12" name="Rectangle: Rounded Corners 11">
            <a:extLst>
              <a:ext uri="{FF2B5EF4-FFF2-40B4-BE49-F238E27FC236}">
                <a16:creationId xmlns:a16="http://schemas.microsoft.com/office/drawing/2014/main" id="{91C82A1C-23A7-BDA1-3E26-9A210CF85C4A}"/>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E8337C6-9F8A-ACB5-A21D-6C20777EDEA9}"/>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1268060" y="2216041"/>
            <a:ext cx="8967622" cy="3058672"/>
          </a:xfrm>
          <a:prstGeom prst="rect">
            <a:avLst/>
          </a:prstGeom>
        </p:spPr>
      </p:pic>
    </p:spTree>
    <p:extLst>
      <p:ext uri="{BB962C8B-B14F-4D97-AF65-F5344CB8AC3E}">
        <p14:creationId xmlns:p14="http://schemas.microsoft.com/office/powerpoint/2010/main" val="336076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B-4: DTE-DCE and DTE-DTE Connections</a:t>
            </a:r>
            <a:endParaRPr lang="en-US" sz="2400" dirty="0">
              <a:solidFill>
                <a:srgbClr val="360012"/>
              </a:solidFill>
            </a:endParaRPr>
          </a:p>
        </p:txBody>
      </p:sp>
      <p:pic>
        <p:nvPicPr>
          <p:cNvPr id="11" name="Picture 10">
            <a:extLst>
              <a:ext uri="{FF2B5EF4-FFF2-40B4-BE49-F238E27FC236}">
                <a16:creationId xmlns:a16="http://schemas.microsoft.com/office/drawing/2014/main" id="{21DE0F5D-BD01-A6B8-BC85-FD8E59227ACE}"/>
              </a:ext>
            </a:extLst>
          </p:cNvPr>
          <p:cNvPicPr>
            <a:picLocks noChangeAspect="1"/>
          </p:cNvPicPr>
          <p:nvPr/>
        </p:nvPicPr>
        <p:blipFill>
          <a:blip r:embed="rId7" cstate="print"/>
          <a:stretch>
            <a:fillRect/>
          </a:stretch>
        </p:blipFill>
        <p:spPr>
          <a:xfrm>
            <a:off x="1237966" y="2132547"/>
            <a:ext cx="9060431" cy="3151367"/>
          </a:xfrm>
          <a:prstGeom prst="rect">
            <a:avLst/>
          </a:prstGeom>
        </p:spPr>
      </p:pic>
    </p:spTree>
    <p:extLst>
      <p:ext uri="{BB962C8B-B14F-4D97-AF65-F5344CB8AC3E}">
        <p14:creationId xmlns:p14="http://schemas.microsoft.com/office/powerpoint/2010/main" val="386702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B-5: Null Modem Connection with Flow Control Signals</a:t>
            </a:r>
            <a:endParaRPr lang="en-US" sz="2400" dirty="0">
              <a:solidFill>
                <a:srgbClr val="360012"/>
              </a:solidFill>
            </a:endParaRPr>
          </a:p>
        </p:txBody>
      </p:sp>
      <p:pic>
        <p:nvPicPr>
          <p:cNvPr id="13" name="Picture 12">
            <a:extLst>
              <a:ext uri="{FF2B5EF4-FFF2-40B4-BE49-F238E27FC236}">
                <a16:creationId xmlns:a16="http://schemas.microsoft.com/office/drawing/2014/main" id="{7C21D239-F760-F411-3C9D-EEC25662B57F}"/>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Lst>
          </a:blip>
          <a:stretch>
            <a:fillRect/>
          </a:stretch>
        </p:blipFill>
        <p:spPr>
          <a:xfrm>
            <a:off x="3416909" y="1651819"/>
            <a:ext cx="4667850" cy="4439263"/>
          </a:xfrm>
          <a:prstGeom prst="rect">
            <a:avLst/>
          </a:prstGeom>
        </p:spPr>
      </p:pic>
    </p:spTree>
    <p:extLst>
      <p:ext uri="{BB962C8B-B14F-4D97-AF65-F5344CB8AC3E}">
        <p14:creationId xmlns:p14="http://schemas.microsoft.com/office/powerpoint/2010/main" val="257038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B-6A: SPI Architecture</a:t>
            </a:r>
            <a:endParaRPr lang="en-US" sz="2400" dirty="0">
              <a:solidFill>
                <a:srgbClr val="360012"/>
              </a:solidFill>
            </a:endParaRPr>
          </a:p>
        </p:txBody>
      </p:sp>
      <p:pic>
        <p:nvPicPr>
          <p:cNvPr id="14" name="Picture 13">
            <a:extLst>
              <a:ext uri="{FF2B5EF4-FFF2-40B4-BE49-F238E27FC236}">
                <a16:creationId xmlns:a16="http://schemas.microsoft.com/office/drawing/2014/main" id="{BF0A95F7-17B9-A01E-A982-8F9F4F104C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0478" y="1596743"/>
            <a:ext cx="6195407" cy="4222975"/>
          </a:xfrm>
          <a:prstGeom prst="rect">
            <a:avLst/>
          </a:prstGeom>
        </p:spPr>
      </p:pic>
    </p:spTree>
    <p:extLst>
      <p:ext uri="{BB962C8B-B14F-4D97-AF65-F5344CB8AC3E}">
        <p14:creationId xmlns:p14="http://schemas.microsoft.com/office/powerpoint/2010/main" val="133319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B-6B: SPI Bus Connection to Multiple devices</a:t>
            </a:r>
            <a:endParaRPr lang="en-US" sz="2400" dirty="0">
              <a:solidFill>
                <a:srgbClr val="360012"/>
              </a:solidFill>
            </a:endParaRPr>
          </a:p>
        </p:txBody>
      </p:sp>
      <p:pic>
        <p:nvPicPr>
          <p:cNvPr id="13" name="Picture 12">
            <a:extLst>
              <a:ext uri="{FF2B5EF4-FFF2-40B4-BE49-F238E27FC236}">
                <a16:creationId xmlns:a16="http://schemas.microsoft.com/office/drawing/2014/main" id="{D5FBD547-5AA8-4C85-B30E-8A27EF473F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0238" y="1607712"/>
            <a:ext cx="5803265" cy="4545965"/>
          </a:xfrm>
          <a:prstGeom prst="rect">
            <a:avLst/>
          </a:prstGeom>
        </p:spPr>
      </p:pic>
    </p:spTree>
    <p:extLst>
      <p:ext uri="{BB962C8B-B14F-4D97-AF65-F5344CB8AC3E}">
        <p14:creationId xmlns:p14="http://schemas.microsoft.com/office/powerpoint/2010/main" val="217853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B-6C: SPI and UART Comparison</a:t>
            </a:r>
            <a:endParaRPr lang="en-US" sz="2400" dirty="0">
              <a:solidFill>
                <a:srgbClr val="360012"/>
              </a:solidFill>
            </a:endParaRPr>
          </a:p>
        </p:txBody>
      </p:sp>
      <p:pic>
        <p:nvPicPr>
          <p:cNvPr id="14" name="Picture 13">
            <a:extLst>
              <a:ext uri="{FF2B5EF4-FFF2-40B4-BE49-F238E27FC236}">
                <a16:creationId xmlns:a16="http://schemas.microsoft.com/office/drawing/2014/main" id="{DEE37050-9038-B8F7-AA77-F0290AB9AE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0039" y="1594695"/>
            <a:ext cx="5836285" cy="4572000"/>
          </a:xfrm>
          <a:prstGeom prst="rect">
            <a:avLst/>
          </a:prstGeom>
        </p:spPr>
      </p:pic>
    </p:spTree>
    <p:extLst>
      <p:ext uri="{BB962C8B-B14F-4D97-AF65-F5344CB8AC3E}">
        <p14:creationId xmlns:p14="http://schemas.microsoft.com/office/powerpoint/2010/main" val="230257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Horizontal)">
                                      <p:cBhvr>
                                        <p:cTn id="7" dur="500"/>
                                        <p:tgtEl>
                                          <p:spTgt spid="14"/>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outHorizontal)">
                                      <p:cBhvr>
                                        <p:cTn id="10" dur="500"/>
                                        <p:tgtEl>
                                          <p:spTgt spid="12"/>
                                        </p:tgtEl>
                                      </p:cBhvr>
                                    </p:animEffect>
                                  </p:childTnLst>
                                </p:cTn>
                              </p:par>
                              <p:par>
                                <p:cTn id="11" presetID="16" presetClass="entr" presetSubtype="42"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500"/>
                                        <p:tgtEl>
                                          <p:spTgt spid="5"/>
                                        </p:tgtEl>
                                      </p:cBhvr>
                                    </p:animEffect>
                                  </p:childTnLst>
                                </p:cTn>
                              </p:par>
                              <p:par>
                                <p:cTn id="14" presetID="16" presetClass="entr" presetSubtype="4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B-7: SPI Clock Polarity and phase</a:t>
            </a:r>
            <a:endParaRPr lang="en-US" sz="2400" dirty="0">
              <a:solidFill>
                <a:srgbClr val="360012"/>
              </a:solidFill>
            </a:endParaRPr>
          </a:p>
        </p:txBody>
      </p:sp>
      <p:pic>
        <p:nvPicPr>
          <p:cNvPr id="13" name="Picture 12">
            <a:extLst>
              <a:ext uri="{FF2B5EF4-FFF2-40B4-BE49-F238E27FC236}">
                <a16:creationId xmlns:a16="http://schemas.microsoft.com/office/drawing/2014/main" id="{6FE8A4B6-23A0-8861-FF84-7CDEC2C3B6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4955" y="1642321"/>
            <a:ext cx="8348861" cy="4492921"/>
          </a:xfrm>
          <a:prstGeom prst="rect">
            <a:avLst/>
          </a:prstGeom>
        </p:spPr>
      </p:pic>
    </p:spTree>
    <p:extLst>
      <p:ext uri="{BB962C8B-B14F-4D97-AF65-F5344CB8AC3E}">
        <p14:creationId xmlns:p14="http://schemas.microsoft.com/office/powerpoint/2010/main" val="143990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Horizontal)">
                                      <p:cBhvr>
                                        <p:cTn id="7" dur="500"/>
                                        <p:tgtEl>
                                          <p:spTgt spid="13"/>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Horizontal)">
                                      <p:cBhvr>
                                        <p:cTn id="10" dur="500"/>
                                        <p:tgtEl>
                                          <p:spTgt spid="12"/>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cTn>
                              </p:par>
                              <p:par>
                                <p:cTn id="14" presetID="16" presetClass="entr" presetSubtype="2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5144">
                <a:schemeClr val="accent2">
                  <a:lumMod val="20000"/>
                  <a:lumOff val="80000"/>
                </a:schemeClr>
              </a:gs>
              <a:gs pos="68000">
                <a:schemeClr val="accent2">
                  <a:lumMod val="20000"/>
                  <a:lumOff val="80000"/>
                </a:schemeClr>
              </a:gs>
              <a:gs pos="0">
                <a:srgbClr val="DC2857"/>
              </a:gs>
              <a:gs pos="99000">
                <a:srgbClr val="BE1F47"/>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a:solidFill>
                  <a:srgbClr val="360012"/>
                </a:solidFill>
              </a:rPr>
              <a:t>Table B-2: SPI Clock Polarity and phase</a:t>
            </a:r>
            <a:endParaRPr lang="en-US" sz="2400" dirty="0">
              <a:solidFill>
                <a:srgbClr val="360012"/>
              </a:solidFill>
            </a:endParaRPr>
          </a:p>
        </p:txBody>
      </p:sp>
      <p:graphicFrame>
        <p:nvGraphicFramePr>
          <p:cNvPr id="3" name="Table 2">
            <a:extLst>
              <a:ext uri="{FF2B5EF4-FFF2-40B4-BE49-F238E27FC236}">
                <a16:creationId xmlns:a16="http://schemas.microsoft.com/office/drawing/2014/main" id="{7E7FBB63-BFC1-22D5-06A9-E50B63BA8061}"/>
              </a:ext>
            </a:extLst>
          </p:cNvPr>
          <p:cNvGraphicFramePr>
            <a:graphicFrameLocks noGrp="1"/>
          </p:cNvGraphicFramePr>
          <p:nvPr>
            <p:extLst>
              <p:ext uri="{D42A27DB-BD31-4B8C-83A1-F6EECF244321}">
                <p14:modId xmlns:p14="http://schemas.microsoft.com/office/powerpoint/2010/main" val="1676278019"/>
              </p:ext>
            </p:extLst>
          </p:nvPr>
        </p:nvGraphicFramePr>
        <p:xfrm>
          <a:off x="1209989" y="2748449"/>
          <a:ext cx="9772019" cy="2261426"/>
        </p:xfrm>
        <a:graphic>
          <a:graphicData uri="http://schemas.openxmlformats.org/drawingml/2006/table">
            <a:tbl>
              <a:tblPr firstRow="1" lastCol="1" bandRow="1">
                <a:effectLst>
                  <a:outerShdw blurRad="63500" sx="102000" sy="102000" algn="ctr" rotWithShape="0">
                    <a:srgbClr val="360012">
                      <a:alpha val="40000"/>
                    </a:srgbClr>
                  </a:outerShdw>
                </a:effectLst>
                <a:tableStyleId>{10A1B5D5-9B99-4C35-A422-299274C87663}</a:tableStyleId>
              </a:tblPr>
              <a:tblGrid>
                <a:gridCol w="1210498">
                  <a:extLst>
                    <a:ext uri="{9D8B030D-6E8A-4147-A177-3AD203B41FA5}">
                      <a16:colId xmlns:a16="http://schemas.microsoft.com/office/drawing/2014/main" val="409839623"/>
                    </a:ext>
                  </a:extLst>
                </a:gridCol>
                <a:gridCol w="1166481">
                  <a:extLst>
                    <a:ext uri="{9D8B030D-6E8A-4147-A177-3AD203B41FA5}">
                      <a16:colId xmlns:a16="http://schemas.microsoft.com/office/drawing/2014/main" val="2452436198"/>
                    </a:ext>
                  </a:extLst>
                </a:gridCol>
                <a:gridCol w="5942443">
                  <a:extLst>
                    <a:ext uri="{9D8B030D-6E8A-4147-A177-3AD203B41FA5}">
                      <a16:colId xmlns:a16="http://schemas.microsoft.com/office/drawing/2014/main" val="4133660526"/>
                    </a:ext>
                  </a:extLst>
                </a:gridCol>
                <a:gridCol w="1452597">
                  <a:extLst>
                    <a:ext uri="{9D8B030D-6E8A-4147-A177-3AD203B41FA5}">
                      <a16:colId xmlns:a16="http://schemas.microsoft.com/office/drawing/2014/main" val="1205515178"/>
                    </a:ext>
                  </a:extLst>
                </a:gridCol>
              </a:tblGrid>
              <a:tr h="0">
                <a:tc>
                  <a:txBody>
                    <a:bodyPr/>
                    <a:lstStyle/>
                    <a:p>
                      <a:pPr marL="0" marR="0" algn="ctr">
                        <a:lnSpc>
                          <a:spcPct val="107000"/>
                        </a:lnSpc>
                        <a:spcBef>
                          <a:spcPts val="0"/>
                        </a:spcBef>
                        <a:spcAft>
                          <a:spcPts val="0"/>
                        </a:spcAft>
                      </a:pPr>
                      <a:r>
                        <a:rPr lang="en-US" sz="2400">
                          <a:effectLst/>
                        </a:rPr>
                        <a:t>Clock</a:t>
                      </a:r>
                    </a:p>
                    <a:p>
                      <a:pPr marL="0" marR="0" algn="ctr">
                        <a:lnSpc>
                          <a:spcPct val="107000"/>
                        </a:lnSpc>
                        <a:spcBef>
                          <a:spcPts val="0"/>
                        </a:spcBef>
                        <a:spcAft>
                          <a:spcPts val="0"/>
                        </a:spcAft>
                      </a:pPr>
                      <a:r>
                        <a:rPr lang="en-US" sz="2400">
                          <a:effectLst/>
                        </a:rPr>
                        <a:t>Polarity</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Clock</a:t>
                      </a:r>
                    </a:p>
                    <a:p>
                      <a:pPr marL="0" marR="0" algn="ctr">
                        <a:lnSpc>
                          <a:spcPct val="107000"/>
                        </a:lnSpc>
                        <a:spcBef>
                          <a:spcPts val="0"/>
                        </a:spcBef>
                        <a:spcAft>
                          <a:spcPts val="0"/>
                        </a:spcAft>
                      </a:pPr>
                      <a:r>
                        <a:rPr lang="en-US" sz="2400">
                          <a:effectLst/>
                        </a:rPr>
                        <a:t>Phase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Data read and change time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SPI Mode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9329166"/>
                  </a:ext>
                </a:extLst>
              </a:tr>
              <a:tr h="0">
                <a:tc>
                  <a:txBody>
                    <a:bodyPr/>
                    <a:lstStyle/>
                    <a:p>
                      <a:pPr marL="0" marR="0" algn="ctr">
                        <a:lnSpc>
                          <a:spcPct val="107000"/>
                        </a:lnSpc>
                        <a:spcBef>
                          <a:spcPts val="0"/>
                        </a:spcBef>
                        <a:spcAft>
                          <a:spcPts val="0"/>
                        </a:spcAft>
                      </a:pPr>
                      <a:r>
                        <a:rPr lang="en-US" sz="2400">
                          <a:effectLst/>
                        </a:rPr>
                        <a:t>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read on falling edge, changed on a rising edge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17124926"/>
                  </a:ext>
                </a:extLst>
              </a:tr>
              <a:tr h="0">
                <a:tc>
                  <a:txBody>
                    <a:bodyPr/>
                    <a:lstStyle/>
                    <a:p>
                      <a:pPr marL="0" marR="0" algn="ctr">
                        <a:lnSpc>
                          <a:spcPct val="107000"/>
                        </a:lnSpc>
                        <a:spcBef>
                          <a:spcPts val="0"/>
                        </a:spcBef>
                        <a:spcAft>
                          <a:spcPts val="0"/>
                        </a:spcAft>
                      </a:pPr>
                      <a:r>
                        <a:rPr lang="en-US" sz="2400">
                          <a:effectLst/>
                        </a:rPr>
                        <a:t>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read on rising edge, changed on a falling edge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42308066"/>
                  </a:ext>
                </a:extLst>
              </a:tr>
              <a:tr h="0">
                <a:tc>
                  <a:txBody>
                    <a:bodyPr/>
                    <a:lstStyle/>
                    <a:p>
                      <a:pPr marL="0" marR="0" algn="ctr">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read on rising edge, changed on a falling edge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50339021"/>
                  </a:ext>
                </a:extLst>
              </a:tr>
              <a:tr h="0">
                <a:tc>
                  <a:txBody>
                    <a:bodyPr/>
                    <a:lstStyle/>
                    <a:p>
                      <a:pPr marL="0" marR="0" algn="ctr">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a:effectLst/>
                        </a:rPr>
                        <a:t>read on falling edge, changed on a rising edge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2400" dirty="0">
                          <a:effectLst/>
                        </a:rPr>
                        <a:t>3</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86125665"/>
                  </a:ext>
                </a:extLst>
              </a:tr>
            </a:tbl>
          </a:graphicData>
        </a:graphic>
      </p:graphicFrame>
    </p:spTree>
    <p:extLst>
      <p:ext uri="{BB962C8B-B14F-4D97-AF65-F5344CB8AC3E}">
        <p14:creationId xmlns:p14="http://schemas.microsoft.com/office/powerpoint/2010/main" val="8233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B-8: I2C connection to multiple devices</a:t>
            </a:r>
            <a:endParaRPr lang="en-US" sz="2400" dirty="0">
              <a:solidFill>
                <a:srgbClr val="360012"/>
              </a:solidFill>
            </a:endParaRPr>
          </a:p>
        </p:txBody>
      </p:sp>
      <p:pic>
        <p:nvPicPr>
          <p:cNvPr id="14" name="Picture 13">
            <a:extLst>
              <a:ext uri="{FF2B5EF4-FFF2-40B4-BE49-F238E27FC236}">
                <a16:creationId xmlns:a16="http://schemas.microsoft.com/office/drawing/2014/main" id="{01CB7C16-38D9-C15F-4F95-0FDEAA44ED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1042" y="2217075"/>
            <a:ext cx="8346691" cy="3328319"/>
          </a:xfrm>
          <a:prstGeom prst="rect">
            <a:avLst/>
          </a:prstGeom>
        </p:spPr>
      </p:pic>
    </p:spTree>
    <p:extLst>
      <p:ext uri="{BB962C8B-B14F-4D97-AF65-F5344CB8AC3E}">
        <p14:creationId xmlns:p14="http://schemas.microsoft.com/office/powerpoint/2010/main" val="378735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477239" y="287798"/>
            <a:ext cx="8303342" cy="6383666"/>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Arrow: Pentagon 16">
            <a:extLst>
              <a:ext uri="{FF2B5EF4-FFF2-40B4-BE49-F238E27FC236}">
                <a16:creationId xmlns:a16="http://schemas.microsoft.com/office/drawing/2014/main" id="{9081F5C8-08C3-0C4C-673F-97340532547B}"/>
              </a:ext>
            </a:extLst>
          </p:cNvPr>
          <p:cNvSpPr/>
          <p:nvPr/>
        </p:nvSpPr>
        <p:spPr>
          <a:xfrm rot="16200000" flipH="1">
            <a:off x="7903151" y="2608173"/>
            <a:ext cx="6046839"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F6A0F94-3CD6-C543-2630-3D6966A7A96D}"/>
              </a:ext>
            </a:extLst>
          </p:cNvPr>
          <p:cNvSpPr txBox="1"/>
          <p:nvPr/>
        </p:nvSpPr>
        <p:spPr>
          <a:xfrm rot="5400000">
            <a:off x="8451238" y="2807286"/>
            <a:ext cx="4987614" cy="400110"/>
          </a:xfrm>
          <a:prstGeom prst="rect">
            <a:avLst/>
          </a:prstGeom>
          <a:noFill/>
        </p:spPr>
        <p:txBody>
          <a:bodyPr wrap="square" rtlCol="0">
            <a:spAutoFit/>
          </a:bodyPr>
          <a:lstStyle/>
          <a:p>
            <a:r>
              <a:rPr lang="en-US" sz="2000" b="1" dirty="0">
                <a:solidFill>
                  <a:srgbClr val="360012"/>
                </a:solidFill>
              </a:rPr>
              <a:t>Figure B-9: UART, SPI and I2C Comparison</a:t>
            </a:r>
            <a:endParaRPr lang="en-US" sz="2000" dirty="0">
              <a:solidFill>
                <a:srgbClr val="360012"/>
              </a:solidFill>
            </a:endParaRPr>
          </a:p>
        </p:txBody>
      </p:sp>
      <p:pic>
        <p:nvPicPr>
          <p:cNvPr id="19" name="Picture 18">
            <a:extLst>
              <a:ext uri="{FF2B5EF4-FFF2-40B4-BE49-F238E27FC236}">
                <a16:creationId xmlns:a16="http://schemas.microsoft.com/office/drawing/2014/main" id="{A3EBEB49-69C0-E23D-7F53-8F3F12583B6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7525" y="376585"/>
            <a:ext cx="5232302" cy="6206091"/>
          </a:xfrm>
          <a:prstGeom prst="rect">
            <a:avLst/>
          </a:prstGeom>
        </p:spPr>
      </p:pic>
    </p:spTree>
    <p:extLst>
      <p:ext uri="{BB962C8B-B14F-4D97-AF65-F5344CB8AC3E}">
        <p14:creationId xmlns:p14="http://schemas.microsoft.com/office/powerpoint/2010/main" val="304533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up)">
                                      <p:cBhvr>
                                        <p:cTn id="10" dur="500"/>
                                        <p:tgtEl>
                                          <p:spTgt spid="2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B-10: START and STOP Conditions</a:t>
            </a:r>
            <a:endParaRPr lang="en-US" sz="2400" dirty="0">
              <a:solidFill>
                <a:srgbClr val="360012"/>
              </a:solidFill>
            </a:endParaRPr>
          </a:p>
        </p:txBody>
      </p:sp>
      <p:pic>
        <p:nvPicPr>
          <p:cNvPr id="13" name="Picture 12">
            <a:extLst>
              <a:ext uri="{FF2B5EF4-FFF2-40B4-BE49-F238E27FC236}">
                <a16:creationId xmlns:a16="http://schemas.microsoft.com/office/drawing/2014/main" id="{1194118F-6EA1-02F4-0838-9CBEA4C42F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0120" y="2507226"/>
            <a:ext cx="8529618" cy="2789163"/>
          </a:xfrm>
          <a:prstGeom prst="rect">
            <a:avLst/>
          </a:prstGeom>
        </p:spPr>
      </p:pic>
    </p:spTree>
    <p:extLst>
      <p:ext uri="{BB962C8B-B14F-4D97-AF65-F5344CB8AC3E}">
        <p14:creationId xmlns:p14="http://schemas.microsoft.com/office/powerpoint/2010/main" val="108015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B-11: REPEATED START Condition</a:t>
            </a:r>
            <a:endParaRPr lang="en-US" sz="2400" dirty="0">
              <a:solidFill>
                <a:srgbClr val="360012"/>
              </a:solidFill>
            </a:endParaRPr>
          </a:p>
        </p:txBody>
      </p:sp>
      <p:pic>
        <p:nvPicPr>
          <p:cNvPr id="14" name="Picture 13">
            <a:extLst>
              <a:ext uri="{FF2B5EF4-FFF2-40B4-BE49-F238E27FC236}">
                <a16:creationId xmlns:a16="http://schemas.microsoft.com/office/drawing/2014/main" id="{D2BFECE2-2342-DFD2-DB68-7F08A5FDDA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981" y="2555963"/>
            <a:ext cx="8725289" cy="2649463"/>
          </a:xfrm>
          <a:prstGeom prst="rect">
            <a:avLst/>
          </a:prstGeom>
        </p:spPr>
      </p:pic>
    </p:spTree>
    <p:extLst>
      <p:ext uri="{BB962C8B-B14F-4D97-AF65-F5344CB8AC3E}">
        <p14:creationId xmlns:p14="http://schemas.microsoft.com/office/powerpoint/2010/main" val="198942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B-1</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865173"/>
          </a:xfrm>
          <a:prstGeom prst="rect">
            <a:avLst/>
          </a:prstGeom>
          <a:noFill/>
        </p:spPr>
        <p:txBody>
          <a:bodyPr wrap="square">
            <a:spAutoFit/>
          </a:bodyPr>
          <a:lstStyle/>
          <a:p>
            <a:pPr algn="just">
              <a:lnSpc>
                <a:spcPct val="107000"/>
              </a:lnSpc>
              <a:spcAft>
                <a:spcPts val="800"/>
              </a:spcAft>
            </a:pPr>
            <a:r>
              <a:rPr lang="en-US" sz="2400" b="1">
                <a:solidFill>
                  <a:srgbClr val="360012"/>
                </a:solidFill>
                <a:latin typeface="Calibri" panose="020F0502020204030204" pitchFamily="34" charset="0"/>
                <a:ea typeface="Calibri" panose="020F0502020204030204" pitchFamily="34" charset="0"/>
                <a:cs typeface="Times New Roman" panose="02020603050405020304" pitchFamily="18" charset="0"/>
              </a:rPr>
              <a:t>Give an example to show when a main must use REPEATED START condition. What will happen if the main does not use it?</a:t>
            </a:r>
            <a:endPar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177B40DE-839A-F667-AA93-58A64E15F2D7}"/>
              </a:ext>
            </a:extLst>
          </p:cNvPr>
          <p:cNvSpPr txBox="1"/>
          <p:nvPr/>
        </p:nvSpPr>
        <p:spPr>
          <a:xfrm>
            <a:off x="11678" y="2691971"/>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573524"/>
            <a:ext cx="10379176" cy="2862322"/>
          </a:xfrm>
          <a:prstGeom prst="rect">
            <a:avLst/>
          </a:prstGeom>
          <a:noFill/>
        </p:spPr>
        <p:txBody>
          <a:bodyPr wrap="square">
            <a:spAutoFit/>
          </a:bodyPr>
          <a:lstStyle/>
          <a:p>
            <a:r>
              <a:rPr lang="en-US" sz="2000" b="1">
                <a:solidFill>
                  <a:srgbClr val="360012"/>
                </a:solidFill>
              </a:rPr>
              <a:t>If you connect two microcontrollers (uA and uB) and an EEPROM with I2C, and the uA wants to display the sum of the contents at address 0x34 and 0x35 of EEPROM, it has to use REPEATED START condition. Let’s see what may happen if the uA does not use REPEATED START condition. uA transmit a START condition, reads the content of address 0x34 of EEPROM and transmit a STOP condition to release the bus. Before uA reads the contents of address 0x35, the uB seize the bus and change the contents of address 0x34 and 0x35 of EEPROM. Then uA reads the content of address 0x35, adds it to last content of address 0x34 and display the result to LCD. The result on the LCD is neither the sum of old values of address 0x34 and 0x35 nor the sum of the new values of address 0x34 and 0x35 of EEPROM!</a:t>
            </a:r>
            <a:endParaRPr lang="en-US" sz="2000" b="1" dirty="0">
              <a:solidFill>
                <a:srgbClr val="360012"/>
              </a:solidFill>
            </a:endParaRPr>
          </a:p>
        </p:txBody>
      </p:sp>
    </p:spTree>
    <p:extLst>
      <p:ext uri="{BB962C8B-B14F-4D97-AF65-F5344CB8AC3E}">
        <p14:creationId xmlns:p14="http://schemas.microsoft.com/office/powerpoint/2010/main" val="51933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B-12: Byte Format in I2C</a:t>
            </a:r>
            <a:endParaRPr lang="en-US" sz="2400" dirty="0">
              <a:solidFill>
                <a:srgbClr val="360012"/>
              </a:solidFill>
            </a:endParaRPr>
          </a:p>
        </p:txBody>
      </p:sp>
      <p:pic>
        <p:nvPicPr>
          <p:cNvPr id="13" name="Picture 12">
            <a:extLst>
              <a:ext uri="{FF2B5EF4-FFF2-40B4-BE49-F238E27FC236}">
                <a16:creationId xmlns:a16="http://schemas.microsoft.com/office/drawing/2014/main" id="{9FCCA6EB-4D9F-A138-07EB-988C9AA4B9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0417" y="1968615"/>
            <a:ext cx="8621639" cy="3479232"/>
          </a:xfrm>
          <a:prstGeom prst="rect">
            <a:avLst/>
          </a:prstGeom>
        </p:spPr>
      </p:pic>
    </p:spTree>
    <p:extLst>
      <p:ext uri="{BB962C8B-B14F-4D97-AF65-F5344CB8AC3E}">
        <p14:creationId xmlns:p14="http://schemas.microsoft.com/office/powerpoint/2010/main" val="97227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B-13: Address Byte Format in I2C</a:t>
            </a:r>
            <a:endParaRPr lang="en-US" sz="2400" dirty="0">
              <a:solidFill>
                <a:srgbClr val="360012"/>
              </a:solidFill>
            </a:endParaRPr>
          </a:p>
        </p:txBody>
      </p:sp>
      <p:pic>
        <p:nvPicPr>
          <p:cNvPr id="14" name="Picture 13">
            <a:extLst>
              <a:ext uri="{FF2B5EF4-FFF2-40B4-BE49-F238E27FC236}">
                <a16:creationId xmlns:a16="http://schemas.microsoft.com/office/drawing/2014/main" id="{E757FDA8-23D9-1DEC-0CB8-47EEDB4BE6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5673" y="2861188"/>
            <a:ext cx="8690004" cy="1999446"/>
          </a:xfrm>
          <a:prstGeom prst="rect">
            <a:avLst/>
          </a:prstGeom>
        </p:spPr>
      </p:pic>
    </p:spTree>
    <p:extLst>
      <p:ext uri="{BB962C8B-B14F-4D97-AF65-F5344CB8AC3E}">
        <p14:creationId xmlns:p14="http://schemas.microsoft.com/office/powerpoint/2010/main" val="307054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B-2</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470000"/>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Show how a main initiates a write to a secondary with address 1001101?</a:t>
            </a:r>
          </a:p>
        </p:txBody>
      </p:sp>
      <p:sp>
        <p:nvSpPr>
          <p:cNvPr id="17" name="TextBox 16">
            <a:extLst>
              <a:ext uri="{FF2B5EF4-FFF2-40B4-BE49-F238E27FC236}">
                <a16:creationId xmlns:a16="http://schemas.microsoft.com/office/drawing/2014/main" id="{177B40DE-839A-F667-AA93-58A64E15F2D7}"/>
              </a:ext>
            </a:extLst>
          </p:cNvPr>
          <p:cNvSpPr txBox="1"/>
          <p:nvPr/>
        </p:nvSpPr>
        <p:spPr>
          <a:xfrm>
            <a:off x="11678" y="2691971"/>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1830" y="3573524"/>
            <a:ext cx="10379176" cy="2308324"/>
          </a:xfrm>
          <a:prstGeom prst="rect">
            <a:avLst/>
          </a:prstGeom>
          <a:noFill/>
        </p:spPr>
        <p:txBody>
          <a:bodyPr wrap="square">
            <a:spAutoFit/>
          </a:bodyPr>
          <a:lstStyle/>
          <a:p>
            <a:r>
              <a:rPr lang="en-US" sz="2400" b="1">
                <a:solidFill>
                  <a:srgbClr val="360012"/>
                </a:solidFill>
              </a:rPr>
              <a:t>The following actions are performed by the main:</a:t>
            </a:r>
          </a:p>
          <a:p>
            <a:r>
              <a:rPr lang="en-US" sz="2400" b="1">
                <a:solidFill>
                  <a:srgbClr val="360012"/>
                </a:solidFill>
              </a:rPr>
              <a:t>1)	The main put a high to low pulse on SDA while SCL is high to generate a start condition to start the transmission</a:t>
            </a:r>
          </a:p>
          <a:p>
            <a:r>
              <a:rPr lang="en-US" sz="2400" b="1">
                <a:solidFill>
                  <a:srgbClr val="360012"/>
                </a:solidFill>
              </a:rPr>
              <a:t>2)	The main transmit 1001101 0 into the bus. The first seven bits (1001101) indicates the secondary address and the 8th bit (0) indicates write operation and the main will write the next byte (data) to the secondary.</a:t>
            </a:r>
            <a:endParaRPr lang="en-US" sz="2400" b="1" dirty="0">
              <a:solidFill>
                <a:srgbClr val="360012"/>
              </a:solidFill>
            </a:endParaRPr>
          </a:p>
        </p:txBody>
      </p:sp>
    </p:spTree>
    <p:extLst>
      <p:ext uri="{BB962C8B-B14F-4D97-AF65-F5344CB8AC3E}">
        <p14:creationId xmlns:p14="http://schemas.microsoft.com/office/powerpoint/2010/main" val="395405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D51FC38-9C17-14ED-7BA8-DA2443D7F1FB}"/>
              </a:ext>
            </a:extLst>
          </p:cNvPr>
          <p:cNvSpPr/>
          <p:nvPr/>
        </p:nvSpPr>
        <p:spPr>
          <a:xfrm>
            <a:off x="991830" y="3084652"/>
            <a:ext cx="9877731" cy="3374080"/>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B-2</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470000"/>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Show how a main initiates a write to a secondary with address 1001101?</a:t>
            </a:r>
          </a:p>
        </p:txBody>
      </p:sp>
      <p:sp>
        <p:nvSpPr>
          <p:cNvPr id="17" name="TextBox 16">
            <a:extLst>
              <a:ext uri="{FF2B5EF4-FFF2-40B4-BE49-F238E27FC236}">
                <a16:creationId xmlns:a16="http://schemas.microsoft.com/office/drawing/2014/main" id="{177B40DE-839A-F667-AA93-58A64E15F2D7}"/>
              </a:ext>
            </a:extLst>
          </p:cNvPr>
          <p:cNvSpPr txBox="1"/>
          <p:nvPr/>
        </p:nvSpPr>
        <p:spPr>
          <a:xfrm>
            <a:off x="11678" y="2264273"/>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pic>
        <p:nvPicPr>
          <p:cNvPr id="18" name="Picture 17">
            <a:extLst>
              <a:ext uri="{FF2B5EF4-FFF2-40B4-BE49-F238E27FC236}">
                <a16:creationId xmlns:a16="http://schemas.microsoft.com/office/drawing/2014/main" id="{57C0A154-932D-D2B1-C313-7FEB90BA65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9834" y="3796498"/>
            <a:ext cx="9567494" cy="1925314"/>
          </a:xfrm>
          <a:prstGeom prst="rect">
            <a:avLst/>
          </a:prstGeom>
        </p:spPr>
      </p:pic>
    </p:spTree>
    <p:extLst>
      <p:ext uri="{BB962C8B-B14F-4D97-AF65-F5344CB8AC3E}">
        <p14:creationId xmlns:p14="http://schemas.microsoft.com/office/powerpoint/2010/main" val="115550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416925"/>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B-14: Typical Data Transmission</a:t>
            </a:r>
            <a:endParaRPr lang="en-US" sz="2400" dirty="0">
              <a:solidFill>
                <a:srgbClr val="360012"/>
              </a:solidFill>
            </a:endParaRPr>
          </a:p>
        </p:txBody>
      </p:sp>
      <p:pic>
        <p:nvPicPr>
          <p:cNvPr id="13" name="Picture 12">
            <a:extLst>
              <a:ext uri="{FF2B5EF4-FFF2-40B4-BE49-F238E27FC236}">
                <a16:creationId xmlns:a16="http://schemas.microsoft.com/office/drawing/2014/main" id="{9CF31F5B-981A-3A42-7387-675C2ACAAE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6778" y="2756960"/>
            <a:ext cx="9102807" cy="1902542"/>
          </a:xfrm>
          <a:prstGeom prst="rect">
            <a:avLst/>
          </a:prstGeom>
        </p:spPr>
      </p:pic>
    </p:spTree>
    <p:extLst>
      <p:ext uri="{BB962C8B-B14F-4D97-AF65-F5344CB8AC3E}">
        <p14:creationId xmlns:p14="http://schemas.microsoft.com/office/powerpoint/2010/main" val="156885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B-3</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865173"/>
          </a:xfrm>
          <a:prstGeom prst="rect">
            <a:avLst/>
          </a:prstGeom>
          <a:noFill/>
        </p:spPr>
        <p:txBody>
          <a:bodyPr wrap="square">
            <a:spAutoFit/>
          </a:bodyPr>
          <a:lstStyle/>
          <a:p>
            <a:pPr algn="just">
              <a:lnSpc>
                <a:spcPct val="107000"/>
              </a:lnSpc>
              <a:spcAft>
                <a:spcPts val="800"/>
              </a:spcAft>
            </a:pPr>
            <a:r>
              <a:rPr lang="en-US" sz="2400" b="1">
                <a:solidFill>
                  <a:srgbClr val="360012"/>
                </a:solidFill>
                <a:latin typeface="Calibri" panose="020F0502020204030204" pitchFamily="34" charset="0"/>
                <a:ea typeface="Calibri" panose="020F0502020204030204" pitchFamily="34" charset="0"/>
                <a:cs typeface="Times New Roman" panose="02020603050405020304" pitchFamily="18" charset="0"/>
              </a:rPr>
              <a:t>Show how a main writes data value 1111 0000 to a secondary with an address 1001 101?</a:t>
            </a:r>
            <a:endPar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AE8C6334-343C-5FD3-8C69-3B5586441895}"/>
              </a:ext>
            </a:extLst>
          </p:cNvPr>
          <p:cNvSpPr txBox="1"/>
          <p:nvPr/>
        </p:nvSpPr>
        <p:spPr>
          <a:xfrm>
            <a:off x="998777" y="2739196"/>
            <a:ext cx="10379176" cy="3970318"/>
          </a:xfrm>
          <a:prstGeom prst="rect">
            <a:avLst/>
          </a:prstGeom>
          <a:noFill/>
        </p:spPr>
        <p:txBody>
          <a:bodyPr wrap="square">
            <a:spAutoFit/>
          </a:bodyPr>
          <a:lstStyle/>
          <a:p>
            <a:r>
              <a:rPr lang="en-US" b="1" dirty="0">
                <a:solidFill>
                  <a:srgbClr val="360012"/>
                </a:solidFill>
              </a:rPr>
              <a:t>The following actions are performed by the main:</a:t>
            </a:r>
          </a:p>
          <a:p>
            <a:r>
              <a:rPr lang="en-US" b="1" dirty="0">
                <a:solidFill>
                  <a:srgbClr val="360012"/>
                </a:solidFill>
              </a:rPr>
              <a:t>1) The main puts a high to low transition on SDA while SCL is high to generate a START condition to start the transmission</a:t>
            </a:r>
          </a:p>
          <a:p>
            <a:r>
              <a:rPr lang="en-US" b="1" dirty="0">
                <a:solidFill>
                  <a:srgbClr val="360012"/>
                </a:solidFill>
              </a:rPr>
              <a:t>2) The main transmits 1001 101 0 on the bus. The first seven bits (1001 101) indicate the secondary address and the 8th bit (0) indicates a write operation and says that the main will write the next byte (data) to the secondary. </a:t>
            </a:r>
          </a:p>
          <a:p>
            <a:r>
              <a:rPr lang="en-US" b="1" dirty="0">
                <a:solidFill>
                  <a:srgbClr val="360012"/>
                </a:solidFill>
              </a:rPr>
              <a:t>3) The secondary pulls the SDA line low at the 9th clock pulse to signal an ACK to say that it is ready to receive data </a:t>
            </a:r>
          </a:p>
          <a:p>
            <a:r>
              <a:rPr lang="en-US" b="1" dirty="0">
                <a:solidFill>
                  <a:srgbClr val="360012"/>
                </a:solidFill>
              </a:rPr>
              <a:t>4) After receiving the ACK, the main will transmit the data byte (1111 0000) on the SDA line. (MSB first)</a:t>
            </a:r>
          </a:p>
          <a:p>
            <a:r>
              <a:rPr lang="en-US" b="1" dirty="0">
                <a:solidFill>
                  <a:srgbClr val="360012"/>
                </a:solidFill>
              </a:rPr>
              <a:t>5) When the secondary device receives the data, it leaves the SDA line high to signal NACK and inform the main that the secondary received the last data byte and does not need any more data</a:t>
            </a:r>
          </a:p>
          <a:p>
            <a:r>
              <a:rPr lang="en-US" b="1" dirty="0">
                <a:solidFill>
                  <a:srgbClr val="360012"/>
                </a:solidFill>
              </a:rPr>
              <a:t>6) After receiving the NACK, the main will know that no more data should be transmitted. The main changes the SDA line from low to high when the SCL line is high to transmit a STOP condition and then releases the bus.</a:t>
            </a:r>
          </a:p>
        </p:txBody>
      </p:sp>
      <p:sp>
        <p:nvSpPr>
          <p:cNvPr id="13" name="TextBox 12">
            <a:extLst>
              <a:ext uri="{FF2B5EF4-FFF2-40B4-BE49-F238E27FC236}">
                <a16:creationId xmlns:a16="http://schemas.microsoft.com/office/drawing/2014/main" id="{833E877F-8867-F407-708F-79AE803EF264}"/>
              </a:ext>
            </a:extLst>
          </p:cNvPr>
          <p:cNvSpPr txBox="1"/>
          <p:nvPr/>
        </p:nvSpPr>
        <p:spPr>
          <a:xfrm>
            <a:off x="18625" y="1961897"/>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Tree>
    <p:extLst>
      <p:ext uri="{BB962C8B-B14F-4D97-AF65-F5344CB8AC3E}">
        <p14:creationId xmlns:p14="http://schemas.microsoft.com/office/powerpoint/2010/main" val="224688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8"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D51FC38-9C17-14ED-7BA8-DA2443D7F1FB}"/>
              </a:ext>
            </a:extLst>
          </p:cNvPr>
          <p:cNvSpPr/>
          <p:nvPr/>
        </p:nvSpPr>
        <p:spPr>
          <a:xfrm>
            <a:off x="991830" y="2546672"/>
            <a:ext cx="9877731" cy="4149096"/>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B-3</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865173"/>
          </a:xfrm>
          <a:prstGeom prst="rect">
            <a:avLst/>
          </a:prstGeom>
          <a:noFill/>
        </p:spPr>
        <p:txBody>
          <a:bodyPr wrap="square">
            <a:spAutoFit/>
          </a:bodyPr>
          <a:lstStyle/>
          <a:p>
            <a:pPr algn="just">
              <a:lnSpc>
                <a:spcPct val="107000"/>
              </a:lnSpc>
              <a:spcAft>
                <a:spcPts val="800"/>
              </a:spcAft>
            </a:pPr>
            <a:r>
              <a:rPr lang="en-US" sz="2400" b="1">
                <a:solidFill>
                  <a:srgbClr val="360012"/>
                </a:solidFill>
                <a:latin typeface="Calibri" panose="020F0502020204030204" pitchFamily="34" charset="0"/>
                <a:ea typeface="Calibri" panose="020F0502020204030204" pitchFamily="34" charset="0"/>
                <a:cs typeface="Times New Roman" panose="02020603050405020304" pitchFamily="18" charset="0"/>
              </a:rPr>
              <a:t>Show how a main writes data value 1111 0000 to a secondary with an address 1001 101?</a:t>
            </a:r>
            <a:endPar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212EC411-CB9E-CD9E-042E-BEB590AF45F3}"/>
              </a:ext>
            </a:extLst>
          </p:cNvPr>
          <p:cNvSpPr txBox="1"/>
          <p:nvPr/>
        </p:nvSpPr>
        <p:spPr>
          <a:xfrm>
            <a:off x="18625" y="1961897"/>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pic>
        <p:nvPicPr>
          <p:cNvPr id="21" name="Picture 20">
            <a:extLst>
              <a:ext uri="{FF2B5EF4-FFF2-40B4-BE49-F238E27FC236}">
                <a16:creationId xmlns:a16="http://schemas.microsoft.com/office/drawing/2014/main" id="{0DF7C692-9474-F009-904C-FA1091C5A9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9739" y="2859743"/>
            <a:ext cx="8388657" cy="3569384"/>
          </a:xfrm>
          <a:prstGeom prst="rect">
            <a:avLst/>
          </a:prstGeom>
        </p:spPr>
      </p:pic>
    </p:spTree>
    <p:extLst>
      <p:ext uri="{BB962C8B-B14F-4D97-AF65-F5344CB8AC3E}">
        <p14:creationId xmlns:p14="http://schemas.microsoft.com/office/powerpoint/2010/main" val="28273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5" grpId="0"/>
      <p:bldP spid="16"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40DB4DA-6A61-5E1B-EDB2-47D8B87CF1AE}"/>
              </a:ext>
            </a:extLst>
          </p:cNvPr>
          <p:cNvSpPr/>
          <p:nvPr/>
        </p:nvSpPr>
        <p:spPr>
          <a:xfrm>
            <a:off x="1038284" y="1378622"/>
            <a:ext cx="9427174" cy="4927541"/>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7" y="513534"/>
            <a:ext cx="10159851" cy="461665"/>
          </a:xfrm>
          <a:prstGeom prst="rect">
            <a:avLst/>
          </a:prstGeom>
          <a:noFill/>
        </p:spPr>
        <p:txBody>
          <a:bodyPr wrap="square" rtlCol="0">
            <a:spAutoFit/>
          </a:bodyPr>
          <a:lstStyle/>
          <a:p>
            <a:r>
              <a:rPr lang="en-US" sz="2400" b="1">
                <a:solidFill>
                  <a:srgbClr val="360012"/>
                </a:solidFill>
              </a:rPr>
              <a:t>Figure B-15: Clock Stretching</a:t>
            </a:r>
            <a:endParaRPr lang="en-US" sz="2400" dirty="0">
              <a:solidFill>
                <a:srgbClr val="360012"/>
              </a:solidFill>
            </a:endParaRPr>
          </a:p>
        </p:txBody>
      </p:sp>
      <p:pic>
        <p:nvPicPr>
          <p:cNvPr id="14" name="Picture 13">
            <a:extLst>
              <a:ext uri="{FF2B5EF4-FFF2-40B4-BE49-F238E27FC236}">
                <a16:creationId xmlns:a16="http://schemas.microsoft.com/office/drawing/2014/main" id="{A50A989B-2810-B460-B23A-058A98C2C5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1575" y="2240573"/>
            <a:ext cx="8951118" cy="3422527"/>
          </a:xfrm>
          <a:prstGeom prst="rect">
            <a:avLst/>
          </a:prstGeom>
        </p:spPr>
      </p:pic>
    </p:spTree>
    <p:extLst>
      <p:ext uri="{BB962C8B-B14F-4D97-AF65-F5344CB8AC3E}">
        <p14:creationId xmlns:p14="http://schemas.microsoft.com/office/powerpoint/2010/main" val="36163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B-4</a:t>
            </a:r>
            <a:endParaRPr lang="en-US" sz="2400" dirty="0">
              <a:solidFill>
                <a:srgbClr val="BE1F47"/>
              </a:solidFill>
            </a:endParaRPr>
          </a:p>
        </p:txBody>
      </p:sp>
      <p:sp>
        <p:nvSpPr>
          <p:cNvPr id="16" name="TextBox 15">
            <a:extLst>
              <a:ext uri="{FF2B5EF4-FFF2-40B4-BE49-F238E27FC236}">
                <a16:creationId xmlns:a16="http://schemas.microsoft.com/office/drawing/2014/main" id="{70059A2D-C779-A4F2-8060-7AA6C2CFB49C}"/>
              </a:ext>
            </a:extLst>
          </p:cNvPr>
          <p:cNvSpPr txBox="1"/>
          <p:nvPr/>
        </p:nvSpPr>
        <p:spPr>
          <a:xfrm>
            <a:off x="991830" y="1368428"/>
            <a:ext cx="10379176" cy="1260345"/>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If two main A and B start at about the same time, what happens if main A wants to write to secondary 0010 000 and main B wants to write to secondary 0001 111? </a:t>
            </a:r>
          </a:p>
        </p:txBody>
      </p:sp>
      <p:sp>
        <p:nvSpPr>
          <p:cNvPr id="18" name="TextBox 17">
            <a:extLst>
              <a:ext uri="{FF2B5EF4-FFF2-40B4-BE49-F238E27FC236}">
                <a16:creationId xmlns:a16="http://schemas.microsoft.com/office/drawing/2014/main" id="{AE8C6334-343C-5FD3-8C69-3B5586441895}"/>
              </a:ext>
            </a:extLst>
          </p:cNvPr>
          <p:cNvSpPr txBox="1"/>
          <p:nvPr/>
        </p:nvSpPr>
        <p:spPr>
          <a:xfrm>
            <a:off x="925037" y="4082489"/>
            <a:ext cx="10379176" cy="1200329"/>
          </a:xfrm>
          <a:prstGeom prst="rect">
            <a:avLst/>
          </a:prstGeom>
          <a:noFill/>
        </p:spPr>
        <p:txBody>
          <a:bodyPr wrap="square">
            <a:spAutoFit/>
          </a:bodyPr>
          <a:lstStyle/>
          <a:p>
            <a:r>
              <a:rPr lang="en-US" sz="2400" b="1" dirty="0">
                <a:solidFill>
                  <a:srgbClr val="360012"/>
                </a:solidFill>
              </a:rPr>
              <a:t>Main A will lose the arbitration in the third clock because the SDA line is different from output of main A at the third clock. Main A switches to secondary mode and stops driving the bus after losing the arbitration.</a:t>
            </a:r>
          </a:p>
        </p:txBody>
      </p:sp>
      <p:sp>
        <p:nvSpPr>
          <p:cNvPr id="13" name="TextBox 12">
            <a:extLst>
              <a:ext uri="{FF2B5EF4-FFF2-40B4-BE49-F238E27FC236}">
                <a16:creationId xmlns:a16="http://schemas.microsoft.com/office/drawing/2014/main" id="{833E877F-8867-F407-708F-79AE803EF264}"/>
              </a:ext>
            </a:extLst>
          </p:cNvPr>
          <p:cNvSpPr txBox="1"/>
          <p:nvPr/>
        </p:nvSpPr>
        <p:spPr>
          <a:xfrm>
            <a:off x="10870" y="3235971"/>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spTree>
    <p:extLst>
      <p:ext uri="{BB962C8B-B14F-4D97-AF65-F5344CB8AC3E}">
        <p14:creationId xmlns:p14="http://schemas.microsoft.com/office/powerpoint/2010/main" val="3668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p:bldP spid="18"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D51FC38-9C17-14ED-7BA8-DA2443D7F1FB}"/>
              </a:ext>
            </a:extLst>
          </p:cNvPr>
          <p:cNvSpPr/>
          <p:nvPr/>
        </p:nvSpPr>
        <p:spPr>
          <a:xfrm>
            <a:off x="1976283" y="3340512"/>
            <a:ext cx="8096865" cy="3266768"/>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513534"/>
            <a:ext cx="9586452" cy="461665"/>
          </a:xfrm>
          <a:prstGeom prst="rect">
            <a:avLst/>
          </a:prstGeom>
          <a:noFill/>
        </p:spPr>
        <p:txBody>
          <a:bodyPr wrap="square" rtlCol="0">
            <a:spAutoFit/>
          </a:bodyPr>
          <a:lstStyle/>
          <a:p>
            <a:r>
              <a:rPr lang="en-US" sz="2400" b="1" dirty="0">
                <a:solidFill>
                  <a:srgbClr val="BE1F47"/>
                </a:solidFill>
              </a:rPr>
              <a:t>Example B-4</a:t>
            </a:r>
            <a:endParaRPr lang="en-US" sz="2400" dirty="0">
              <a:solidFill>
                <a:srgbClr val="BE1F47"/>
              </a:solidFill>
            </a:endParaRPr>
          </a:p>
        </p:txBody>
      </p:sp>
      <p:sp>
        <p:nvSpPr>
          <p:cNvPr id="17" name="TextBox 16">
            <a:extLst>
              <a:ext uri="{FF2B5EF4-FFF2-40B4-BE49-F238E27FC236}">
                <a16:creationId xmlns:a16="http://schemas.microsoft.com/office/drawing/2014/main" id="{BD0C0874-9477-B909-37A6-0A82FBB22D47}"/>
              </a:ext>
            </a:extLst>
          </p:cNvPr>
          <p:cNvSpPr txBox="1"/>
          <p:nvPr/>
        </p:nvSpPr>
        <p:spPr>
          <a:xfrm>
            <a:off x="991830" y="1368428"/>
            <a:ext cx="10379176" cy="1260345"/>
          </a:xfrm>
          <a:prstGeom prst="rect">
            <a:avLst/>
          </a:prstGeom>
          <a:noFill/>
        </p:spPr>
        <p:txBody>
          <a:bodyPr wrap="square">
            <a:spAutoFit/>
          </a:bodyPr>
          <a:lstStyle/>
          <a:p>
            <a:pPr algn="just">
              <a:lnSpc>
                <a:spcPct val="107000"/>
              </a:lnSpc>
              <a:spcAft>
                <a:spcPts val="800"/>
              </a:spcAft>
            </a:pPr>
            <a:r>
              <a:rPr lang="en-US" sz="2400" b="1" dirty="0">
                <a:solidFill>
                  <a:srgbClr val="360012"/>
                </a:solidFill>
                <a:latin typeface="Calibri" panose="020F0502020204030204" pitchFamily="34" charset="0"/>
                <a:ea typeface="Calibri" panose="020F0502020204030204" pitchFamily="34" charset="0"/>
                <a:cs typeface="Times New Roman" panose="02020603050405020304" pitchFamily="18" charset="0"/>
              </a:rPr>
              <a:t>If two main A and B start at about the same time, what happens if main A wants to write to secondary 0010 000 and main B wants to write to secondary 0001 111? </a:t>
            </a:r>
          </a:p>
        </p:txBody>
      </p:sp>
      <p:sp>
        <p:nvSpPr>
          <p:cNvPr id="18" name="TextBox 17">
            <a:extLst>
              <a:ext uri="{FF2B5EF4-FFF2-40B4-BE49-F238E27FC236}">
                <a16:creationId xmlns:a16="http://schemas.microsoft.com/office/drawing/2014/main" id="{DEDFC2E5-009E-8184-FBE7-864C724BCA31}"/>
              </a:ext>
            </a:extLst>
          </p:cNvPr>
          <p:cNvSpPr txBox="1"/>
          <p:nvPr/>
        </p:nvSpPr>
        <p:spPr>
          <a:xfrm>
            <a:off x="10870" y="2528057"/>
            <a:ext cx="12192000" cy="584775"/>
          </a:xfrm>
          <a:prstGeom prst="rect">
            <a:avLst/>
          </a:prstGeom>
          <a:noFill/>
        </p:spPr>
        <p:txBody>
          <a:bodyPr wrap="square">
            <a:spAutoFit/>
          </a:bodyPr>
          <a:lstStyle/>
          <a:p>
            <a:pPr algn="ctr"/>
            <a:r>
              <a:rPr lang="en-US" sz="3200" b="1" dirty="0">
                <a:solidFill>
                  <a:srgbClr val="BE1F47"/>
                </a:solidFill>
                <a:effectLst/>
                <a:latin typeface="Calibri" panose="020F0502020204030204" pitchFamily="34" charset="0"/>
                <a:ea typeface="Calibri" panose="020F0502020204030204" pitchFamily="34" charset="0"/>
                <a:cs typeface="Arial" panose="020B0604020202020204" pitchFamily="34" charset="0"/>
              </a:rPr>
              <a:t>Solution</a:t>
            </a:r>
            <a:endParaRPr lang="en-US" sz="3200" dirty="0">
              <a:solidFill>
                <a:srgbClr val="BE1F47"/>
              </a:solidFill>
            </a:endParaRPr>
          </a:p>
        </p:txBody>
      </p:sp>
      <p:pic>
        <p:nvPicPr>
          <p:cNvPr id="19" name="Picture 18">
            <a:extLst>
              <a:ext uri="{FF2B5EF4-FFF2-40B4-BE49-F238E27FC236}">
                <a16:creationId xmlns:a16="http://schemas.microsoft.com/office/drawing/2014/main" id="{EEE99B9B-9E5E-59AE-E553-ABA50A5364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3620" y="3489863"/>
            <a:ext cx="6822109" cy="2905910"/>
          </a:xfrm>
          <a:prstGeom prst="rect">
            <a:avLst/>
          </a:prstGeom>
        </p:spPr>
      </p:pic>
    </p:spTree>
    <p:extLst>
      <p:ext uri="{BB962C8B-B14F-4D97-AF65-F5344CB8AC3E}">
        <p14:creationId xmlns:p14="http://schemas.microsoft.com/office/powerpoint/2010/main" val="223231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5"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A6F09C1-2B41-F6B1-AE46-18847CBAA26A}"/>
              </a:ext>
            </a:extLst>
          </p:cNvPr>
          <p:cNvSpPr/>
          <p:nvPr/>
        </p:nvSpPr>
        <p:spPr>
          <a:xfrm>
            <a:off x="1038284" y="4708839"/>
            <a:ext cx="9427174" cy="1952730"/>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4CFDB121-4A3F-42C9-A54D-C867B05DEDA0}"/>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058" name="Ink 32">
                <a:extLst>
                  <a:ext uri="{FF2B5EF4-FFF2-40B4-BE49-F238E27FC236}">
                    <a16:creationId xmlns:a16="http://schemas.microsoft.com/office/drawing/2014/main" id="{7B7FA55F-C1DB-4710-A8E9-E0DEB973E451}"/>
                  </a:ext>
                </a:extLst>
              </p14:cNvPr>
              <p14:cNvContentPartPr>
                <a14:cpLocks xmlns:a14="http://schemas.microsoft.com/office/drawing/2010/main" noRot="1" noChangeAspect="1" noEditPoints="1" noChangeArrowheads="1" noChangeShapeType="1"/>
              </p14:cNvContentPartPr>
              <p14:nvPr/>
            </p14:nvContentPartPr>
            <p14:xfrm>
              <a:off x="3038475" y="579438"/>
              <a:ext cx="19050" cy="19050"/>
            </p14:xfrm>
          </p:contentPart>
        </mc:Choice>
        <mc:Fallback xmlns="">
          <p:pic>
            <p:nvPicPr>
              <p:cNvPr id="2058" name="Ink 32">
                <a:extLst>
                  <a:ext uri="{FF2B5EF4-FFF2-40B4-BE49-F238E27FC236}">
                    <a16:creationId xmlns:a16="http://schemas.microsoft.com/office/drawing/2014/main" id="{7B7FA55F-C1DB-4710-A8E9-E0DEB973E451}"/>
                  </a:ext>
                </a:extLst>
              </p:cNvPr>
              <p:cNvPicPr/>
              <p:nvPr/>
            </p:nvPicPr>
            <p:blipFill/>
            <p:spPr/>
          </p:pic>
        </mc:Fallback>
      </mc:AlternateContent>
      <p:grpSp>
        <p:nvGrpSpPr>
          <p:cNvPr id="25" name="Group 24">
            <a:extLst>
              <a:ext uri="{FF2B5EF4-FFF2-40B4-BE49-F238E27FC236}">
                <a16:creationId xmlns:a16="http://schemas.microsoft.com/office/drawing/2014/main" id="{412A18AD-AF5C-4743-8DAA-0074889CD841}"/>
              </a:ext>
            </a:extLst>
          </p:cNvPr>
          <p:cNvGrpSpPr/>
          <p:nvPr/>
        </p:nvGrpSpPr>
        <p:grpSpPr>
          <a:xfrm>
            <a:off x="5056145" y="1136188"/>
            <a:ext cx="12240" cy="31569"/>
            <a:chOff x="5056145" y="1136188"/>
            <a:chExt cx="12240" cy="31569"/>
          </a:xfrm>
        </p:grpSpPr>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32636A61-85DF-4354-B0E7-4959E67EE295}"/>
                    </a:ext>
                  </a:extLst>
                </p14:cNvPr>
                <p14:cNvContentPartPr/>
                <p14:nvPr/>
              </p14:nvContentPartPr>
              <p14:xfrm>
                <a:off x="5060465" y="1156597"/>
                <a:ext cx="2880" cy="11160"/>
              </p14:xfrm>
            </p:contentPart>
          </mc:Choice>
          <mc:Fallback xmlns="">
            <p:pic>
              <p:nvPicPr>
                <p:cNvPr id="23" name="Ink 22">
                  <a:extLst>
                    <a:ext uri="{FF2B5EF4-FFF2-40B4-BE49-F238E27FC236}">
                      <a16:creationId xmlns:a16="http://schemas.microsoft.com/office/drawing/2014/main" id="{32636A61-85DF-4354-B0E7-4959E67EE295}"/>
                    </a:ext>
                  </a:extLst>
                </p:cNvPr>
                <p:cNvPicPr/>
                <p:nvPr/>
              </p:nvPicPr>
              <p:blipFill>
                <a:blip r:embed="rId4"/>
                <a:stretch>
                  <a:fillRect/>
                </a:stretch>
              </p:blipFill>
              <p:spPr>
                <a:xfrm>
                  <a:off x="5051465" y="1147597"/>
                  <a:ext cx="205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D153A11F-8A42-43A6-BAF3-0A7143D22489}"/>
                    </a:ext>
                  </a:extLst>
                </p14:cNvPr>
                <p14:cNvContentPartPr/>
                <p14:nvPr/>
              </p14:nvContentPartPr>
              <p14:xfrm>
                <a:off x="5056145" y="1136188"/>
                <a:ext cx="12240" cy="1080"/>
              </p14:xfrm>
            </p:contentPart>
          </mc:Choice>
          <mc:Fallback xmlns="">
            <p:pic>
              <p:nvPicPr>
                <p:cNvPr id="24" name="Ink 23">
                  <a:extLst>
                    <a:ext uri="{FF2B5EF4-FFF2-40B4-BE49-F238E27FC236}">
                      <a16:creationId xmlns:a16="http://schemas.microsoft.com/office/drawing/2014/main" id="{D153A11F-8A42-43A6-BAF3-0A7143D22489}"/>
                    </a:ext>
                  </a:extLst>
                </p:cNvPr>
                <p:cNvPicPr/>
                <p:nvPr/>
              </p:nvPicPr>
              <p:blipFill>
                <a:blip r:embed="rId6"/>
                <a:stretch>
                  <a:fillRect/>
                </a:stretch>
              </p:blipFill>
              <p:spPr>
                <a:xfrm>
                  <a:off x="5047145" y="1127188"/>
                  <a:ext cx="29880" cy="18720"/>
                </a:xfrm>
                <a:prstGeom prst="rect">
                  <a:avLst/>
                </a:prstGeom>
              </p:spPr>
            </p:pic>
          </mc:Fallback>
        </mc:AlternateContent>
      </p:grpSp>
      <p:sp>
        <p:nvSpPr>
          <p:cNvPr id="28" name="Rectangle 14">
            <a:extLst>
              <a:ext uri="{FF2B5EF4-FFF2-40B4-BE49-F238E27FC236}">
                <a16:creationId xmlns:a16="http://schemas.microsoft.com/office/drawing/2014/main" id="{F56DB265-A1CF-4814-A96B-318A8259B657}"/>
              </a:ext>
            </a:extLst>
          </p:cNvPr>
          <p:cNvSpPr>
            <a:spLocks noChangeArrowheads="1"/>
          </p:cNvSpPr>
          <p:nvPr/>
        </p:nvSpPr>
        <p:spPr bwMode="auto">
          <a:xfrm>
            <a:off x="2411419" y="3251031"/>
            <a:ext cx="52894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17">
            <a:extLst>
              <a:ext uri="{FF2B5EF4-FFF2-40B4-BE49-F238E27FC236}">
                <a16:creationId xmlns:a16="http://schemas.microsoft.com/office/drawing/2014/main" id="{933F241F-93B5-42D8-84B3-F2BDA707B4D1}"/>
              </a:ext>
            </a:extLst>
          </p:cNvPr>
          <p:cNvSpPr>
            <a:spLocks noChangeArrowheads="1"/>
          </p:cNvSpPr>
          <p:nvPr/>
        </p:nvSpPr>
        <p:spPr bwMode="auto">
          <a:xfrm>
            <a:off x="-92366" y="52828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Arrow: Pentagon 3">
            <a:extLst>
              <a:ext uri="{FF2B5EF4-FFF2-40B4-BE49-F238E27FC236}">
                <a16:creationId xmlns:a16="http://schemas.microsoft.com/office/drawing/2014/main" id="{56824162-8B89-AD11-D7C5-ACF240AD6224}"/>
              </a:ext>
            </a:extLst>
          </p:cNvPr>
          <p:cNvSpPr/>
          <p:nvPr/>
        </p:nvSpPr>
        <p:spPr>
          <a:xfrm>
            <a:off x="0" y="3587945"/>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194FE-68A7-3E89-C47D-23FCDADA8925}"/>
              </a:ext>
            </a:extLst>
          </p:cNvPr>
          <p:cNvSpPr txBox="1"/>
          <p:nvPr/>
        </p:nvSpPr>
        <p:spPr>
          <a:xfrm>
            <a:off x="688258" y="3805447"/>
            <a:ext cx="9586452" cy="461665"/>
          </a:xfrm>
          <a:prstGeom prst="rect">
            <a:avLst/>
          </a:prstGeom>
          <a:noFill/>
        </p:spPr>
        <p:txBody>
          <a:bodyPr wrap="square" rtlCol="0">
            <a:spAutoFit/>
          </a:bodyPr>
          <a:lstStyle/>
          <a:p>
            <a:r>
              <a:rPr lang="en-US" sz="2400" b="1" dirty="0">
                <a:solidFill>
                  <a:srgbClr val="360012"/>
                </a:solidFill>
              </a:rPr>
              <a:t>Figure B-17: Multi-byte Burst Read</a:t>
            </a:r>
            <a:endParaRPr lang="en-US" sz="2400" dirty="0">
              <a:solidFill>
                <a:srgbClr val="360012"/>
              </a:solidFill>
            </a:endParaRPr>
          </a:p>
        </p:txBody>
      </p:sp>
      <p:sp>
        <p:nvSpPr>
          <p:cNvPr id="19" name="Arrow: Pentagon 18">
            <a:extLst>
              <a:ext uri="{FF2B5EF4-FFF2-40B4-BE49-F238E27FC236}">
                <a16:creationId xmlns:a16="http://schemas.microsoft.com/office/drawing/2014/main" id="{0EE50A02-68CE-10A5-6F38-13A4274671A1}"/>
              </a:ext>
            </a:extLst>
          </p:cNvPr>
          <p:cNvSpPr/>
          <p:nvPr/>
        </p:nvSpPr>
        <p:spPr>
          <a:xfrm>
            <a:off x="0" y="296032"/>
            <a:ext cx="11503742" cy="830492"/>
          </a:xfrm>
          <a:prstGeom prst="homePlate">
            <a:avLst/>
          </a:prstGeom>
          <a:gradFill>
            <a:gsLst>
              <a:gs pos="44200">
                <a:schemeClr val="accent6">
                  <a:lumMod val="40000"/>
                  <a:lumOff val="60000"/>
                </a:schemeClr>
              </a:gs>
              <a:gs pos="10000">
                <a:srgbClr val="77B046"/>
              </a:gs>
              <a:gs pos="82000">
                <a:srgbClr val="77B046"/>
              </a:gs>
            </a:gsLst>
            <a:lin ang="2700000" scaled="1"/>
          </a:gradFill>
          <a:ln>
            <a:noFill/>
          </a:ln>
          <a:effectLst>
            <a:outerShdw blurRad="50800" dist="38100" dir="5400000" algn="t"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BF271EB-A03F-89C9-7588-D59055CB8487}"/>
              </a:ext>
            </a:extLst>
          </p:cNvPr>
          <p:cNvSpPr txBox="1"/>
          <p:nvPr/>
        </p:nvSpPr>
        <p:spPr>
          <a:xfrm>
            <a:off x="688257" y="513534"/>
            <a:ext cx="10450797" cy="461665"/>
          </a:xfrm>
          <a:prstGeom prst="rect">
            <a:avLst/>
          </a:prstGeom>
          <a:noFill/>
        </p:spPr>
        <p:txBody>
          <a:bodyPr wrap="square" rtlCol="0">
            <a:spAutoFit/>
          </a:bodyPr>
          <a:lstStyle/>
          <a:p>
            <a:r>
              <a:rPr lang="en-US" sz="2400" b="1" dirty="0">
                <a:solidFill>
                  <a:srgbClr val="360012"/>
                </a:solidFill>
              </a:rPr>
              <a:t>Figure B-16: Multi-byte Burst Write</a:t>
            </a:r>
          </a:p>
        </p:txBody>
      </p:sp>
      <p:sp>
        <p:nvSpPr>
          <p:cNvPr id="17" name="Rectangle: Rounded Corners 16">
            <a:extLst>
              <a:ext uri="{FF2B5EF4-FFF2-40B4-BE49-F238E27FC236}">
                <a16:creationId xmlns:a16="http://schemas.microsoft.com/office/drawing/2014/main" id="{B1A54DCC-66AC-F18A-66C0-021AD63FD51E}"/>
              </a:ext>
            </a:extLst>
          </p:cNvPr>
          <p:cNvSpPr/>
          <p:nvPr/>
        </p:nvSpPr>
        <p:spPr>
          <a:xfrm>
            <a:off x="1038284" y="1393498"/>
            <a:ext cx="9427174" cy="1952730"/>
          </a:xfrm>
          <a:prstGeom prst="roundRect">
            <a:avLst/>
          </a:prstGeom>
          <a:solidFill>
            <a:schemeClr val="accent3">
              <a:lumMod val="20000"/>
              <a:lumOff val="80000"/>
            </a:schemeClr>
          </a:solidFill>
          <a:ln w="28575">
            <a:solidFill>
              <a:srgbClr val="BE1F47"/>
            </a:solidFill>
          </a:ln>
          <a:effectLst>
            <a:outerShdw blurRad="63500" sx="102000" sy="102000" algn="ctr" rotWithShape="0">
              <a:srgbClr val="36001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DAF4EB18-0832-1260-22E4-002E21A8109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0335"/>
          <a:stretch/>
        </p:blipFill>
        <p:spPr bwMode="auto">
          <a:xfrm>
            <a:off x="1289013" y="1741736"/>
            <a:ext cx="8985697" cy="1242321"/>
          </a:xfrm>
          <a:prstGeom prst="rect">
            <a:avLst/>
          </a:prstGeom>
          <a:ln>
            <a:noFill/>
          </a:ln>
          <a:extLst>
            <a:ext uri="{53640926-AAD7-44D8-BBD7-CCE9431645EC}">
              <a14:shadowObscured xmlns:a14="http://schemas.microsoft.com/office/drawing/2010/main"/>
            </a:ext>
          </a:extLst>
        </p:spPr>
      </p:pic>
      <p:pic>
        <p:nvPicPr>
          <p:cNvPr id="21" name="Picture 20">
            <a:extLst>
              <a:ext uri="{FF2B5EF4-FFF2-40B4-BE49-F238E27FC236}">
                <a16:creationId xmlns:a16="http://schemas.microsoft.com/office/drawing/2014/main" id="{095FE04F-A156-8FF0-B51A-F1CD4AD2676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1477"/>
          <a:stretch/>
        </p:blipFill>
        <p:spPr bwMode="auto">
          <a:xfrm>
            <a:off x="1289013" y="5120550"/>
            <a:ext cx="9017816" cy="10442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0369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par>
                                <p:cTn id="28" presetID="22" presetClass="entr" presetSubtype="8"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p:bldP spid="19" grpId="0" animBg="1"/>
      <p:bldP spid="20" grpId="0"/>
      <p:bldP spid="1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2319</TotalTime>
  <Words>987</Words>
  <Application>Microsoft Office PowerPoint</Application>
  <PresentationFormat>Widescreen</PresentationFormat>
  <Paragraphs>102</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626</cp:revision>
  <dcterms:created xsi:type="dcterms:W3CDTF">2021-04-19T12:52:04Z</dcterms:created>
  <dcterms:modified xsi:type="dcterms:W3CDTF">2022-05-09T13:25:29Z</dcterms:modified>
</cp:coreProperties>
</file>