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4044" r:id="rId1"/>
  </p:sldMasterIdLst>
  <p:sldIdLst>
    <p:sldId id="256" r:id="rId2"/>
    <p:sldId id="27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2857"/>
    <a:srgbClr val="360012"/>
    <a:srgbClr val="E4567B"/>
    <a:srgbClr val="BE1F47"/>
    <a:srgbClr val="77B046"/>
    <a:srgbClr val="EE96AD"/>
    <a:srgbClr val="F4EDF9"/>
    <a:srgbClr val="441D61"/>
    <a:srgbClr val="A568D2"/>
    <a:srgbClr val="5A2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/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.xml><?xml version="1.0" encoding="utf-8"?>
<inkml:ink xmlns:inkml="http://www.w3.org/2003/InkML">
  <inkml:definitions/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7A80-F50D-4E29-94A6-FF5EA1478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B8C186-FC99-4B93-9583-2004DD6A6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17D93-9BE4-44C7-9ADF-6F29A94E3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85870-E296-422F-9E27-61618503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E828C-32ED-4FAF-988C-E0407D52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7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0638-0AB0-4FA1-AF00-19A2D00F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0E39B-FA36-4498-B908-AE25D0B1F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9C2C4-038F-42C4-8D91-A8B9B41B1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03677-5E98-4FEE-A9A3-69BF156C1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D4B77-83C2-4629-AF7E-60414A2A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2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8170-E1F6-4325-A723-E9C321D0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6B5FC-16AE-4B2B-8C9F-C9272CE95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61393-6F94-41B8-AA6B-5D03B783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7B313-FD1C-4356-B06C-B3BE55E6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56385-1A68-41E8-B248-B6288CFB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0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3D23-92D3-4A86-AEC8-9E11A515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06217-3C4D-4A18-93A7-9DE42B8F3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BE913-F80B-4453-91B9-37A09FCF5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68031-524D-4971-A342-655EF0AC4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8DCAD-1ABF-4D9E-98F6-F3CC2884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1F4ED-DF18-4C80-992C-ED80E949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0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EE38-8650-49FB-914A-9EB87EFA0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C7B61-A440-41DB-ADC7-5C632A200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EB68-BEA5-4E39-B820-AAB91F42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09D608-4AAA-450D-81FA-A89F1DDDD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29B79-5633-4ADD-A4A0-83DC4A750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813CA4-8E71-464E-8DB4-DA87ACD9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16F23-3CFF-4474-A2D2-A7356D03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83B173-6ED5-4035-A2F7-FA4B07A2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6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0F49-2BEA-4877-9F59-2E1DD81C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F0BA2-EC0D-474C-96C1-03ADA9C28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CABE8A-101F-43F4-A188-B4A7BCD55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B1A3D-5571-4873-8D3F-95748F04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9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FF493-38FF-4E15-990E-550DAAD0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4314C6-8AFE-425B-AA49-4F5E0D64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85BF9-561D-445A-A949-2AA4D7266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86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2100D-E18C-4FE5-94D9-110E25CC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DCF40-4A88-416C-AABD-340C72C94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860AB-6C1C-43CC-A153-61450AD28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5555-0F2D-4287-9695-C596CA16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A6E11-F0DF-4C60-A418-1FDE125B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13D93-08C8-4AC6-8FED-DDCBE8B9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7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01B4-71B9-4190-8AD8-4FD69C41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D6DB90-39F3-44BF-8F9F-AFE37598B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484CC-E2F8-4E36-9B33-9196E6176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4415A-5360-494E-B283-5A2CFAE8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FE8A4-A69D-42B5-9E3D-284E7E77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2536D-C70D-4052-B56E-A3456A62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7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D01A-1A28-4042-AF86-5C8A3203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D821D-55F8-475C-B90B-63294F191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D530D-67D0-49B0-A972-4696FDAE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A4AC-F900-4768-8B43-6F36A4A7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62EEA-1E1C-4A13-9E6E-6D3101B5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063101-A994-4635-AB37-C079F5E255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6901F-0036-4903-8443-EED07A713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22E4D-7093-413B-8943-5164C06B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B358F-B4C8-46CA-BFB3-840764F8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293A-EAAC-435E-A360-A49B56D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5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8EC1B-1576-4B18-9580-C5A6EF06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FD173-484E-4E4E-892F-D967DB13B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EB92F-6E93-481B-B837-7CB7EF56D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3DC49-7A07-44E1-9037-1E4993D740D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5BDF9-956F-4836-8B9A-7110AE6A8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D155-783A-43C2-A6CA-E98CDECFB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6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2.jpe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C52FE46-B9E6-4B6A-AFC9-273CE6C44CF6}"/>
              </a:ext>
            </a:extLst>
          </p:cNvPr>
          <p:cNvSpPr/>
          <p:nvPr/>
        </p:nvSpPr>
        <p:spPr>
          <a:xfrm>
            <a:off x="975358" y="526203"/>
            <a:ext cx="10241280" cy="1345196"/>
          </a:xfrm>
          <a:prstGeom prst="roundRect">
            <a:avLst/>
          </a:prstGeom>
          <a:gradFill flip="none" rotWithShape="1"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E4567B"/>
              </a:solidFill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D52A9034-A0E4-49C3-89AF-F5FF841D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629499"/>
            <a:ext cx="1035765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Appendix D:</a:t>
            </a:r>
          </a:p>
          <a:p>
            <a:pPr algn="ctr"/>
            <a:r>
              <a:rPr lang="en-US" sz="3200" b="1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Stand-alone Pico</a:t>
            </a:r>
            <a:endParaRPr lang="en-US" sz="3200" dirty="0">
              <a:solidFill>
                <a:srgbClr val="36001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51825" y="114795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47505" y="112754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AD8F47F9-58C6-4BB0-BFFA-3D1268982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3115942"/>
            <a:ext cx="711506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BE1F47"/>
                </a:solidFill>
              </a:rPr>
              <a:t>Raspberry Pi Pico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 Interfacing and Programming 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with </a:t>
            </a:r>
            <a:r>
              <a:rPr lang="en-US" sz="3600" b="1" dirty="0" err="1">
                <a:solidFill>
                  <a:srgbClr val="BE1F47"/>
                </a:solidFill>
              </a:rPr>
              <a:t>MicroPython</a:t>
            </a:r>
            <a:endParaRPr lang="en-US" sz="3600" dirty="0">
              <a:solidFill>
                <a:srgbClr val="BE1F47"/>
              </a:solidFill>
            </a:endParaRPr>
          </a:p>
        </p:txBody>
      </p:sp>
      <p:sp>
        <p:nvSpPr>
          <p:cNvPr id="39" name="Rectangle 18">
            <a:extLst>
              <a:ext uri="{FF2B5EF4-FFF2-40B4-BE49-F238E27FC236}">
                <a16:creationId xmlns:a16="http://schemas.microsoft.com/office/drawing/2014/main" id="{1B8B6606-A3D7-444F-9503-C7EE14C91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5842857"/>
            <a:ext cx="711506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b="1" dirty="0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www.MicroDigitalEd.com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rgbClr val="36001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36001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567D47-26BD-B5D2-168C-78A0ED1EC3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26" y="2373338"/>
            <a:ext cx="3058810" cy="39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6" grpId="0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60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D-1: External power source connection to Pico through a Schottky diode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7BC74C-F80F-6CE8-E247-CAF1C4C05D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99" y="1548182"/>
            <a:ext cx="11185002" cy="4785124"/>
          </a:xfrm>
          <a:prstGeom prst="rect">
            <a:avLst/>
          </a:prstGeom>
          <a:ln w="28575">
            <a:solidFill>
              <a:srgbClr val="DC285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776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1762</TotalTime>
  <Words>32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391</cp:revision>
  <dcterms:created xsi:type="dcterms:W3CDTF">2021-04-19T12:52:04Z</dcterms:created>
  <dcterms:modified xsi:type="dcterms:W3CDTF">2022-05-11T05:31:08Z</dcterms:modified>
</cp:coreProperties>
</file>