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ppt/ink/ink17.xml" ContentType="application/inkml+xml"/>
  <Override PartName="/ppt/ink/ink18.xml" ContentType="application/inkml+xml"/>
  <Override PartName="/ppt/ink/ink19.xml" ContentType="application/inkml+xml"/>
  <Override PartName="/ppt/ink/ink20.xml" ContentType="application/inkml+xml"/>
  <Override PartName="/ppt/ink/ink21.xml" ContentType="application/inkml+xml"/>
  <Override PartName="/ppt/ink/ink22.xml" ContentType="application/inkml+xml"/>
  <Override PartName="/ppt/ink/ink23.xml" ContentType="application/inkml+xml"/>
  <Override PartName="/ppt/ink/ink24.xml" ContentType="application/inkml+xml"/>
  <Override PartName="/ppt/ink/ink25.xml" ContentType="application/inkml+xml"/>
  <Override PartName="/ppt/ink/ink26.xml" ContentType="application/inkml+xml"/>
  <Override PartName="/ppt/ink/ink27.xml" ContentType="application/inkml+xml"/>
  <Override PartName="/ppt/ink/ink28.xml" ContentType="application/inkml+xml"/>
  <Override PartName="/ppt/ink/ink29.xml" ContentType="application/inkml+xml"/>
  <Override PartName="/ppt/ink/ink30.xml" ContentType="application/inkml+xml"/>
  <Override PartName="/ppt/ink/ink31.xml" ContentType="application/inkml+xml"/>
  <Override PartName="/ppt/ink/ink32.xml" ContentType="application/inkml+xml"/>
  <Override PartName="/ppt/ink/ink33.xml" ContentType="application/inkml+xml"/>
  <Override PartName="/ppt/ink/ink34.xml" ContentType="application/inkml+xml"/>
  <Override PartName="/ppt/ink/ink35.xml" ContentType="application/inkml+xml"/>
  <Override PartName="/ppt/ink/ink36.xml" ContentType="application/inkml+xml"/>
  <Override PartName="/ppt/ink/ink37.xml" ContentType="application/inkml+xml"/>
  <Override PartName="/ppt/ink/ink38.xml" ContentType="application/inkml+xml"/>
  <Override PartName="/ppt/ink/ink39.xml" ContentType="application/inkml+xml"/>
  <Override PartName="/ppt/ink/ink40.xml" ContentType="application/inkml+xml"/>
  <Override PartName="/ppt/ink/ink41.xml" ContentType="application/inkml+xml"/>
  <Override PartName="/ppt/ink/ink42.xml" ContentType="application/inkml+xml"/>
  <Override PartName="/ppt/ink/ink43.xml" ContentType="application/inkml+xml"/>
  <Override PartName="/ppt/ink/ink44.xml" ContentType="application/inkml+xml"/>
  <Override PartName="/ppt/ink/ink45.xml" ContentType="application/inkml+xml"/>
  <Override PartName="/ppt/ink/ink46.xml" ContentType="application/inkml+xml"/>
  <Override PartName="/ppt/ink/ink47.xml" ContentType="application/inkml+xml"/>
  <Override PartName="/ppt/ink/ink48.xml" ContentType="application/inkml+xml"/>
  <Override PartName="/ppt/ink/ink49.xml" ContentType="application/inkml+xml"/>
  <Override PartName="/ppt/ink/ink50.xml" ContentType="application/inkml+xml"/>
  <Override PartName="/ppt/ink/ink51.xml" ContentType="application/inkml+xml"/>
  <Override PartName="/ppt/ink/ink52.xml" ContentType="application/inkml+xml"/>
  <Override PartName="/ppt/ink/ink53.xml" ContentType="application/inkml+xml"/>
  <Override PartName="/ppt/ink/ink54.xml" ContentType="application/inkml+xml"/>
  <Override PartName="/ppt/ink/ink55.xml" ContentType="application/inkml+xml"/>
  <Override PartName="/ppt/ink/ink56.xml" ContentType="application/inkml+xml"/>
  <Override PartName="/ppt/ink/ink57.xml" ContentType="application/inkml+xml"/>
  <Override PartName="/ppt/ink/ink58.xml" ContentType="application/inkml+xml"/>
  <Override PartName="/ppt/ink/ink59.xml" ContentType="application/inkml+xml"/>
  <Override PartName="/ppt/ink/ink60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4">
  <p:sldMasterIdLst>
    <p:sldMasterId id="2147484044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5" r:id="rId10"/>
    <p:sldId id="264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C2857"/>
    <a:srgbClr val="360012"/>
    <a:srgbClr val="E4567B"/>
    <a:srgbClr val="BE1F47"/>
    <a:srgbClr val="77B046"/>
    <a:srgbClr val="EE96AD"/>
    <a:srgbClr val="F4EDF9"/>
    <a:srgbClr val="441D61"/>
    <a:srgbClr val="A568D2"/>
    <a:srgbClr val="5A278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46F890A9-2807-4EBB-B81D-B2AA78EC7F39}" styleName="Dark Style 2 - Accent 5/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471" autoAdjust="0"/>
    <p:restoredTop sz="94660"/>
  </p:normalViewPr>
  <p:slideViewPr>
    <p:cSldViewPr snapToGrid="0">
      <p:cViewPr varScale="1">
        <p:scale>
          <a:sx n="69" d="100"/>
          <a:sy n="69" d="100"/>
        </p:scale>
        <p:origin x="636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ink/ink1.xml><?xml version="1.0" encoding="utf-8"?>
<inkml:ink xmlns:inkml="http://www.w3.org/2003/InkML">
  <inkml:definitions/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4-19T13:03:42.21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 1708 0 0,'0'0'720'0'0,"0"0"-800"0"0,0 24-176 0 0,7-22 152 0 0,-7 0 88 0 0,0 0-44 0 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4-19T13:03:44.05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 5565 0 0,'0'0'2277'0'0,"5"0"-2082"0"0,18 2-1 0 0,-18-2-132 0 0,-38-2-8355 0 0</inkml:trace>
</inkml:ink>
</file>

<file path=ppt/ink/ink4.xml><?xml version="1.0" encoding="utf-8"?>
<inkml:ink xmlns:inkml="http://www.w3.org/2003/InkML">
  <inkml:definitions/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4-19T13:03:42.21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 1708 0 0,'0'0'720'0'0,"0"0"-800"0"0,0 24-176 0 0,7-22 152 0 0,-7 0 88 0 0,0 0-44 0 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4-19T13:03:44.05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 5565 0 0,'0'0'2277'0'0,"5"0"-2082"0"0,18 2-1 0 0,-18-2-132 0 0,-38-2-8355 0 0</inkml:trace>
</inkml:ink>
</file>

<file path=ppt/ink/ink7.xml><?xml version="1.0" encoding="utf-8"?>
<inkml:ink xmlns:inkml="http://www.w3.org/2003/InkML">
  <inkml:definitions/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4-19T13:03:42.21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 1708 0 0,'0'0'720'0'0,"0"0"-800"0"0,0 24-176 0 0,7-22 152 0 0,-7 0 88 0 0,0 0-44 0 0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4-19T13:03:44.05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 5565 0 0,'0'0'2277'0'0,"5"0"-2082"0"0,18 2-1 0 0,-18-2-132 0 0,-38-2-8355 0 0</inkml:trace>
</inkml:ink>
</file>

<file path=ppt/ink/ink10.xml><?xml version="1.0" encoding="utf-8"?>
<inkml:ink xmlns:inkml="http://www.w3.org/2003/InkML">
  <inkml:definitions/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4-19T13:03:42.21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 1708 0 0,'0'0'720'0'0,"0"0"-800"0"0,0 24-176 0 0,7-22 152 0 0,-7 0 88 0 0,0 0-44 0 0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4-19T13:03:44.05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 5565 0 0,'0'0'2277'0'0,"5"0"-2082"0"0,18 2-1 0 0,-18-2-132 0 0,-38-2-8355 0 0</inkml:trace>
</inkml:ink>
</file>

<file path=ppt/ink/ink13.xml><?xml version="1.0" encoding="utf-8"?>
<inkml:ink xmlns:inkml="http://www.w3.org/2003/InkML">
  <inkml:definitions/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4-19T13:03:42.21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 1708 0 0,'0'0'720'0'0,"0"0"-800"0"0,0 24-176 0 0,7-22 152 0 0,-7 0 88 0 0,0 0-44 0 0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4-19T13:03:44.05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 5565 0 0,'0'0'2277'0'0,"5"0"-2082"0"0,18 2-1 0 0,-18-2-132 0 0,-38-2-8355 0 0</inkml:trace>
</inkml:ink>
</file>

<file path=ppt/ink/ink16.xml><?xml version="1.0" encoding="utf-8"?>
<inkml:ink xmlns:inkml="http://www.w3.org/2003/InkML">
  <inkml:definitions/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4-19T13:03:42.21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 1708 0 0,'0'0'720'0'0,"0"0"-800"0"0,0 24-176 0 0,7-22 152 0 0,-7 0 88 0 0,0 0-44 0 0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4-19T13:03:44.05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 5565 0 0,'0'0'2277'0'0,"5"0"-2082"0"0,18 2-1 0 0,-18-2-132 0 0,-38-2-8355 0 0</inkml:trace>
</inkml:ink>
</file>

<file path=ppt/ink/ink19.xml><?xml version="1.0" encoding="utf-8"?>
<inkml:ink xmlns:inkml="http://www.w3.org/2003/InkML">
  <inkml:definitions/>
</inkml:ink>
</file>

<file path=ppt/ink/ink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4-19T13:03:42.21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 1708 0 0,'0'0'720'0'0,"0"0"-800"0"0,0 24-176 0 0,7-22 152 0 0,-7 0 88 0 0,0 0-44 0 0</inkml:trace>
</inkml:ink>
</file>

<file path=ppt/ink/ink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4-19T13:03:44.05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 5565 0 0,'0'0'2277'0'0,"5"0"-2082"0"0,18 2-1 0 0,-18-2-132 0 0,-38-2-8355 0 0</inkml:trace>
</inkml:ink>
</file>

<file path=ppt/ink/ink22.xml><?xml version="1.0" encoding="utf-8"?>
<inkml:ink xmlns:inkml="http://www.w3.org/2003/InkML">
  <inkml:definitions/>
</inkml:ink>
</file>

<file path=ppt/ink/ink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4-19T13:03:42.21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 1708 0 0,'0'0'720'0'0,"0"0"-800"0"0,0 24-176 0 0,7-22 152 0 0,-7 0 88 0 0,0 0-44 0 0</inkml:trace>
</inkml:ink>
</file>

<file path=ppt/ink/ink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4-19T13:03:44.05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 5565 0 0,'0'0'2277'0'0,"5"0"-2082"0"0,18 2-1 0 0,-18-2-132 0 0,-38-2-8355 0 0</inkml:trace>
</inkml:ink>
</file>

<file path=ppt/ink/ink25.xml><?xml version="1.0" encoding="utf-8"?>
<inkml:ink xmlns:inkml="http://www.w3.org/2003/InkML">
  <inkml:definitions/>
</inkml:ink>
</file>

<file path=ppt/ink/ink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4-19T13:03:42.21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 1708 0 0,'0'0'720'0'0,"0"0"-800"0"0,0 24-176 0 0,7-22 152 0 0,-7 0 88 0 0,0 0-44 0 0</inkml:trace>
</inkml:ink>
</file>

<file path=ppt/ink/ink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4-19T13:03:44.05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 5565 0 0,'0'0'2277'0'0,"5"0"-2082"0"0,18 2-1 0 0,-18-2-132 0 0,-38-2-8355 0 0</inkml:trace>
</inkml:ink>
</file>

<file path=ppt/ink/ink28.xml><?xml version="1.0" encoding="utf-8"?>
<inkml:ink xmlns:inkml="http://www.w3.org/2003/InkML">
  <inkml:definitions/>
</inkml:ink>
</file>

<file path=ppt/ink/ink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4-19T13:03:42.21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 1708 0 0,'0'0'720'0'0,"0"0"-800"0"0,0 24-176 0 0,7-22 152 0 0,-7 0 88 0 0,0 0-44 0 0</inkml:trace>
</inkml:ink>
</file>

<file path=ppt/ink/ink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4-19T13:03:44.05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 5565 0 0,'0'0'2277'0'0,"5"0"-2082"0"0,18 2-1 0 0,-18-2-132 0 0,-38-2-8355 0 0</inkml:trace>
</inkml:ink>
</file>

<file path=ppt/ink/ink31.xml><?xml version="1.0" encoding="utf-8"?>
<inkml:ink xmlns:inkml="http://www.w3.org/2003/InkML">
  <inkml:definitions/>
</inkml:ink>
</file>

<file path=ppt/ink/ink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4-19T13:03:42.21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 1708 0 0,'0'0'720'0'0,"0"0"-800"0"0,0 24-176 0 0,7-22 152 0 0,-7 0 88 0 0,0 0-44 0 0</inkml:trace>
</inkml:ink>
</file>

<file path=ppt/ink/ink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4-19T13:03:44.05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 5565 0 0,'0'0'2277'0'0,"5"0"-2082"0"0,18 2-1 0 0,-18-2-132 0 0,-38-2-8355 0 0</inkml:trace>
</inkml:ink>
</file>

<file path=ppt/ink/ink34.xml><?xml version="1.0" encoding="utf-8"?>
<inkml:ink xmlns:inkml="http://www.w3.org/2003/InkML">
  <inkml:definitions/>
</inkml:ink>
</file>

<file path=ppt/ink/ink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4-19T13:03:42.21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 1708 0 0,'0'0'720'0'0,"0"0"-800"0"0,0 24-176 0 0,7-22 152 0 0,-7 0 88 0 0,0 0-44 0 0</inkml:trace>
</inkml:ink>
</file>

<file path=ppt/ink/ink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4-19T13:03:44.05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 5565 0 0,'0'0'2277'0'0,"5"0"-2082"0"0,18 2-1 0 0,-18-2-132 0 0,-38-2-8355 0 0</inkml:trace>
</inkml:ink>
</file>

<file path=ppt/ink/ink37.xml><?xml version="1.0" encoding="utf-8"?>
<inkml:ink xmlns:inkml="http://www.w3.org/2003/InkML">
  <inkml:definitions/>
</inkml:ink>
</file>

<file path=ppt/ink/ink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4-19T13:03:42.21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 1708 0 0,'0'0'720'0'0,"0"0"-800"0"0,0 24-176 0 0,7-22 152 0 0,-7 0 88 0 0,0 0-44 0 0</inkml:trace>
</inkml:ink>
</file>

<file path=ppt/ink/ink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4-19T13:03:44.05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 5565 0 0,'0'0'2277'0'0,"5"0"-2082"0"0,18 2-1 0 0,-18-2-132 0 0,-38-2-8355 0 0</inkml:trace>
</inkml:ink>
</file>

<file path=ppt/ink/ink40.xml><?xml version="1.0" encoding="utf-8"?>
<inkml:ink xmlns:inkml="http://www.w3.org/2003/InkML">
  <inkml:definitions/>
</inkml:ink>
</file>

<file path=ppt/ink/ink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4-19T13:03:42.21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 1708 0 0,'0'0'720'0'0,"0"0"-800"0"0,0 24-176 0 0,7-22 152 0 0,-7 0 88 0 0,0 0-44 0 0</inkml:trace>
</inkml:ink>
</file>

<file path=ppt/ink/ink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4-19T13:03:44.05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 5565 0 0,'0'0'2277'0'0,"5"0"-2082"0"0,18 2-1 0 0,-18-2-132 0 0,-38-2-8355 0 0</inkml:trace>
</inkml:ink>
</file>

<file path=ppt/ink/ink43.xml><?xml version="1.0" encoding="utf-8"?>
<inkml:ink xmlns:inkml="http://www.w3.org/2003/InkML">
  <inkml:definitions/>
</inkml:ink>
</file>

<file path=ppt/ink/ink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4-19T13:03:42.21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 1708 0 0,'0'0'720'0'0,"0"0"-800"0"0,0 24-176 0 0,7-22 152 0 0,-7 0 88 0 0,0 0-44 0 0</inkml:trace>
</inkml:ink>
</file>

<file path=ppt/ink/ink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4-19T13:03:44.05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 5565 0 0,'0'0'2277'0'0,"5"0"-2082"0"0,18 2-1 0 0,-18-2-132 0 0,-38-2-8355 0 0</inkml:trace>
</inkml:ink>
</file>

<file path=ppt/ink/ink46.xml><?xml version="1.0" encoding="utf-8"?>
<inkml:ink xmlns:inkml="http://www.w3.org/2003/InkML">
  <inkml:definitions/>
</inkml:ink>
</file>

<file path=ppt/ink/ink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4-19T13:03:42.21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 1708 0 0,'0'0'720'0'0,"0"0"-800"0"0,0 24-176 0 0,7-22 152 0 0,-7 0 88 0 0,0 0-44 0 0</inkml:trace>
</inkml:ink>
</file>

<file path=ppt/ink/ink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4-19T13:03:44.05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 5565 0 0,'0'0'2277'0'0,"5"0"-2082"0"0,18 2-1 0 0,-18-2-132 0 0,-38-2-8355 0 0</inkml:trace>
</inkml:ink>
</file>

<file path=ppt/ink/ink49.xml><?xml version="1.0" encoding="utf-8"?>
<inkml:ink xmlns:inkml="http://www.w3.org/2003/InkML">
  <inkml:definitions/>
</inkml:ink>
</file>

<file path=ppt/ink/ink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4-19T13:03:42.21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 1708 0 0,'0'0'720'0'0,"0"0"-800"0"0,0 24-176 0 0,7-22 152 0 0,-7 0 88 0 0,0 0-44 0 0</inkml:trace>
</inkml:ink>
</file>

<file path=ppt/ink/ink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4-19T13:03:44.05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 5565 0 0,'0'0'2277'0'0,"5"0"-2082"0"0,18 2-1 0 0,-18-2-132 0 0,-38-2-8355 0 0</inkml:trace>
</inkml:ink>
</file>

<file path=ppt/ink/ink52.xml><?xml version="1.0" encoding="utf-8"?>
<inkml:ink xmlns:inkml="http://www.w3.org/2003/InkML">
  <inkml:definitions/>
</inkml:ink>
</file>

<file path=ppt/ink/ink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4-19T13:03:42.21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 1708 0 0,'0'0'720'0'0,"0"0"-800"0"0,0 24-176 0 0,7-22 152 0 0,-7 0 88 0 0,0 0-44 0 0</inkml:trace>
</inkml:ink>
</file>

<file path=ppt/ink/ink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4-19T13:03:44.05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 5565 0 0,'0'0'2277'0'0,"5"0"-2082"0"0,18 2-1 0 0,-18-2-132 0 0,-38-2-8355 0 0</inkml:trace>
</inkml:ink>
</file>

<file path=ppt/ink/ink55.xml><?xml version="1.0" encoding="utf-8"?>
<inkml:ink xmlns:inkml="http://www.w3.org/2003/InkML">
  <inkml:definitions/>
</inkml:ink>
</file>

<file path=ppt/ink/ink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4-19T13:03:42.21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 1708 0 0,'0'0'720'0'0,"0"0"-800"0"0,0 24-176 0 0,7-22 152 0 0,-7 0 88 0 0,0 0-44 0 0</inkml:trace>
</inkml:ink>
</file>

<file path=ppt/ink/ink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4-19T13:03:44.05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 5565 0 0,'0'0'2277'0'0,"5"0"-2082"0"0,18 2-1 0 0,-18-2-132 0 0,-38-2-8355 0 0</inkml:trace>
</inkml:ink>
</file>

<file path=ppt/ink/ink58.xml><?xml version="1.0" encoding="utf-8"?>
<inkml:ink xmlns:inkml="http://www.w3.org/2003/InkML">
  <inkml:definitions/>
</inkml:ink>
</file>

<file path=ppt/ink/ink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4-19T13:03:42.21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 1708 0 0,'0'0'720'0'0,"0"0"-800"0"0,0 24-176 0 0,7-22 152 0 0,-7 0 88 0 0,0 0-44 0 0</inkml:trace>
</inkml:ink>
</file>

<file path=ppt/ink/ink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4-19T13:03:44.05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 5565 0 0,'0'0'2277'0'0,"5"0"-2082"0"0,18 2-1 0 0,-18-2-132 0 0,-38-2-8355 0 0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047A80-F50D-4E29-94A6-FF5EA1478F4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DB8C186-FC99-4B93-9583-2004DD6A6DE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D817D93-9BE4-44C7-9ADF-6F29A94E3A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63DC49-7A07-44E1-9037-1E4993D740DE}" type="datetimeFigureOut">
              <a:rPr lang="en-US" smtClean="0"/>
              <a:t>5/11/2022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D85870-E296-422F-9E27-6161850328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6E828C-32ED-4FAF-988C-E0407D5296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D2E5D7-C996-4DBA-8AD6-6A6ED0B372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61749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920638-0AB0-4FA1-AF00-19A2D00F1C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320E39B-FA36-4498-B908-AE25D0B1F55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8A9C2C4-038F-42C4-8D91-A8B9B41B1A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63DC49-7A07-44E1-9037-1E4993D740DE}" type="datetimeFigureOut">
              <a:rPr lang="en-US" smtClean="0"/>
              <a:t>5/11/2022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A303677-5E98-4FEE-A9A3-69BF156C19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55D4B77-83C2-4629-AF7E-60414A2A52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D2E5D7-C996-4DBA-8AD6-6A6ED0B372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78282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A58170-E1F6-4325-A723-E9C321D02B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B76B5FC-16AE-4B2B-8C9F-C9272CE959F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561393-6F94-41B8-AA6B-5D03B783D4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63DC49-7A07-44E1-9037-1E4993D740DE}" type="datetimeFigureOut">
              <a:rPr lang="en-US" smtClean="0"/>
              <a:t>5/11/2022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E7B313-FD1C-4356-B06C-B3BE55E6DE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2156385-1A68-41E8-B248-B6288CFB1B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D2E5D7-C996-4DBA-8AD6-6A6ED0B372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29077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703D23-92D3-4A86-AEC8-9E11A5158C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006217-3C4D-4A18-93A7-9DE42B8F384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57BE913-F80B-4453-91B9-37A09FCF54F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0568031-524D-4971-A342-655EF0AC40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63DC49-7A07-44E1-9037-1E4993D740DE}" type="datetimeFigureOut">
              <a:rPr lang="en-US" smtClean="0"/>
              <a:t>5/11/2022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978DCAD-1ABF-4D9E-98F6-F3CC2884AC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481F4ED-DF18-4C80-992C-ED80E94980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D2E5D7-C996-4DBA-8AD6-6A6ED0B372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12099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DAEE38-8650-49FB-914A-9EB87EFA0C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F2C7B61-A440-41DB-ADC7-5C632A2005F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BF8EB68-BEA5-4E39-B820-AAB91F42121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609D608-4AAA-450D-81FA-A89F1DDDD08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3D29B79-5633-4ADD-A4A0-83DC4A7503F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2813CA4-8E71-464E-8DB4-DA87ACD9C7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63DC49-7A07-44E1-9037-1E4993D740DE}" type="datetimeFigureOut">
              <a:rPr lang="en-US" smtClean="0"/>
              <a:t>5/11/2022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9C16F23-3CFF-4474-A2D2-A7356D03DF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483B173-6ED5-4035-A2F7-FA4B07A28E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D2E5D7-C996-4DBA-8AD6-6A6ED0B372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67643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FC0F49-2BEA-4877-9F59-2E1DD81CB8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0BF0BA2-EC0D-474C-96C1-03ADA9C284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63DC49-7A07-44E1-9037-1E4993D740DE}" type="datetimeFigureOut">
              <a:rPr lang="en-US" smtClean="0"/>
              <a:t>5/11/2022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0CABE8A-101F-43F4-A188-B4A7BCD55C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80B1A3D-5571-4873-8D3F-95748F0422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D2E5D7-C996-4DBA-8AD6-6A6ED0B372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58970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D2FF493-38FF-4E15-990E-550DAAD01E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63DC49-7A07-44E1-9037-1E4993D740DE}" type="datetimeFigureOut">
              <a:rPr lang="en-US" smtClean="0"/>
              <a:t>5/11/2022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F4314C6-8AFE-425B-AA49-4F5E0D64AD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0985BF9-561D-445A-A949-2AA4D7266D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D2E5D7-C996-4DBA-8AD6-6A6ED0B372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59860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D2100D-E18C-4FE5-94D9-110E25CC23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6ADCF40-4A88-416C-AABD-340C72C9454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B7860AB-6C1C-43CC-A153-61450AD2863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9BA5555-0F2D-4287-9695-C596CA1681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63DC49-7A07-44E1-9037-1E4993D740DE}" type="datetimeFigureOut">
              <a:rPr lang="en-US" smtClean="0"/>
              <a:t>5/11/2022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F0A6E11-F0DF-4C60-A418-1FDE125B45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F013D93-08C8-4AC6-8FED-DDCBE8B965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D2E5D7-C996-4DBA-8AD6-6A6ED0B372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6743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0F01B4-71B9-4190-8AD8-4FD69C41AB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DD6DB90-39F3-44BF-8F9F-AFE37598BD2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2C484CC-E2F8-4E36-9B33-9196E617604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C34415A-5360-494E-B283-5A2CFAE8DC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63DC49-7A07-44E1-9037-1E4993D740DE}" type="datetimeFigureOut">
              <a:rPr lang="en-US" smtClean="0"/>
              <a:t>5/11/2022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D5FE8A4-A69D-42B5-9E3D-284E7E7726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892536D-C70D-4052-B56E-A3456A621B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D2E5D7-C996-4DBA-8AD6-6A6ED0B372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09753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5DD01A-1A28-4042-AF86-5C8A320346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D7D821D-55F8-475C-B90B-63294F19102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3D530D-67D0-49B0-A972-4696FDAEBA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63DC49-7A07-44E1-9037-1E4993D740DE}" type="datetimeFigureOut">
              <a:rPr lang="en-US" smtClean="0"/>
              <a:t>5/11/2022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CFA4AC-F900-4768-8B43-6F36A4A7D5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3B62EEA-1E1C-4A13-9E6E-6D3101B5C2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D2E5D7-C996-4DBA-8AD6-6A6ED0B372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09895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A063101-A994-4635-AB37-C079F5E2556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5F6901F-0036-4903-8443-EED07A713D2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B422E4D-7093-413B-8943-5164C06BA3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63DC49-7A07-44E1-9037-1E4993D740DE}" type="datetimeFigureOut">
              <a:rPr lang="en-US" smtClean="0"/>
              <a:t>5/11/2022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51B358F-B4C8-46CA-BFB3-840764F819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55D293A-EAAC-435E-A360-A49B56D463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D2E5D7-C996-4DBA-8AD6-6A6ED0B372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90562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90000">
              <a:srgbClr val="EE96AD"/>
            </a:gs>
            <a:gs pos="36000">
              <a:srgbClr val="F4EDF9"/>
            </a:gs>
            <a:gs pos="0">
              <a:srgbClr val="EE96AD"/>
            </a:gs>
          </a:gsLst>
          <a:lin ang="30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548EC1B-1576-4B18-9580-C5A6EF062B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97FD173-484E-4E4E-892F-D967DB13B5C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D1EB92F-6E93-481B-B837-7CB7EF56D4B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63DC49-7A07-44E1-9037-1E4993D740DE}" type="datetimeFigureOut">
              <a:rPr lang="en-US" smtClean="0"/>
              <a:t>5/11/2022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B5BDF9-956F-4836-8B9A-7110AE6A84E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340D155-783A-43C2-A6CA-E98CDECFBF8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D2E5D7-C996-4DBA-8AD6-6A6ED0B372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34627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45" r:id="rId1"/>
    <p:sldLayoutId id="2147484046" r:id="rId2"/>
    <p:sldLayoutId id="2147484047" r:id="rId3"/>
    <p:sldLayoutId id="2147484048" r:id="rId4"/>
    <p:sldLayoutId id="2147484049" r:id="rId5"/>
    <p:sldLayoutId id="2147484050" r:id="rId6"/>
    <p:sldLayoutId id="2147484051" r:id="rId7"/>
    <p:sldLayoutId id="2147484052" r:id="rId8"/>
    <p:sldLayoutId id="2147484053" r:id="rId9"/>
    <p:sldLayoutId id="2147484054" r:id="rId10"/>
    <p:sldLayoutId id="214748405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7" Type="http://schemas.openxmlformats.org/officeDocument/2006/relationships/customXml" Target="../ink/ink3.xml"/><Relationship Id="rId2" Type="http://schemas.openxmlformats.org/officeDocument/2006/relationships/customXml" Target="../ink/ink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customXml" Target="../ink/ink2.xml"/><Relationship Id="rId4" Type="http://schemas.openxmlformats.org/officeDocument/2006/relationships/image" Target="../media/image4.png"/><Relationship Id="rId9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ustomXml" Target="../ink/ink5.xml"/><Relationship Id="rId7" Type="http://schemas.openxmlformats.org/officeDocument/2006/relationships/image" Target="../media/image2.jpeg"/><Relationship Id="rId2" Type="http://schemas.openxmlformats.org/officeDocument/2006/relationships/customXml" Target="../ink/ink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customXml" Target="../ink/ink6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ustomXml" Target="../ink/ink8.xml"/><Relationship Id="rId7" Type="http://schemas.openxmlformats.org/officeDocument/2006/relationships/image" Target="../media/image7.png"/><Relationship Id="rId2" Type="http://schemas.openxmlformats.org/officeDocument/2006/relationships/customXml" Target="../ink/ink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customXml" Target="../ink/ink9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ustomXml" Target="../ink/ink11.xml"/><Relationship Id="rId7" Type="http://schemas.openxmlformats.org/officeDocument/2006/relationships/image" Target="../media/image8.jpeg"/><Relationship Id="rId2" Type="http://schemas.openxmlformats.org/officeDocument/2006/relationships/customXml" Target="../ink/ink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customXml" Target="../ink/ink12.xml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ustomXml" Target="../ink/ink14.xml"/><Relationship Id="rId7" Type="http://schemas.openxmlformats.org/officeDocument/2006/relationships/image" Target="../media/image9.jpeg"/><Relationship Id="rId2" Type="http://schemas.openxmlformats.org/officeDocument/2006/relationships/customXml" Target="../ink/ink1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customXml" Target="../ink/ink15.xml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customXml" Target="../ink/ink17.xml"/><Relationship Id="rId7" Type="http://schemas.openxmlformats.org/officeDocument/2006/relationships/image" Target="../media/image10.png"/><Relationship Id="rId2" Type="http://schemas.openxmlformats.org/officeDocument/2006/relationships/customXml" Target="../ink/ink1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customXml" Target="../ink/ink18.xml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ustomXml" Target="../ink/ink20.xml"/><Relationship Id="rId7" Type="http://schemas.openxmlformats.org/officeDocument/2006/relationships/image" Target="../media/image11.png"/><Relationship Id="rId2" Type="http://schemas.openxmlformats.org/officeDocument/2006/relationships/customXml" Target="../ink/ink1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customXml" Target="../ink/ink21.xml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ustomXml" Target="../ink/ink23.xml"/><Relationship Id="rId7" Type="http://schemas.openxmlformats.org/officeDocument/2006/relationships/image" Target="../media/image12.png"/><Relationship Id="rId2" Type="http://schemas.openxmlformats.org/officeDocument/2006/relationships/customXml" Target="../ink/ink2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customXml" Target="../ink/ink24.xml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ustomXml" Target="../ink/ink26.xml"/><Relationship Id="rId7" Type="http://schemas.openxmlformats.org/officeDocument/2006/relationships/image" Target="../media/image13.png"/><Relationship Id="rId2" Type="http://schemas.openxmlformats.org/officeDocument/2006/relationships/customXml" Target="../ink/ink2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customXml" Target="../ink/ink27.xml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ustomXml" Target="../ink/ink29.xml"/><Relationship Id="rId7" Type="http://schemas.openxmlformats.org/officeDocument/2006/relationships/image" Target="../media/image14.png"/><Relationship Id="rId2" Type="http://schemas.openxmlformats.org/officeDocument/2006/relationships/customXml" Target="../ink/ink2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customXml" Target="../ink/ink30.xml"/><Relationship Id="rId4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ustomXml" Target="../ink/ink32.xml"/><Relationship Id="rId7" Type="http://schemas.openxmlformats.org/officeDocument/2006/relationships/image" Target="../media/image15.png"/><Relationship Id="rId2" Type="http://schemas.openxmlformats.org/officeDocument/2006/relationships/customXml" Target="../ink/ink3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customXml" Target="../ink/ink33.xml"/><Relationship Id="rId4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ustomXml" Target="../ink/ink35.xml"/><Relationship Id="rId7" Type="http://schemas.openxmlformats.org/officeDocument/2006/relationships/image" Target="../media/image16.jpg"/><Relationship Id="rId2" Type="http://schemas.openxmlformats.org/officeDocument/2006/relationships/customXml" Target="../ink/ink3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customXml" Target="../ink/ink36.xml"/><Relationship Id="rId4" Type="http://schemas.openxmlformats.org/officeDocument/2006/relationships/image" Target="../media/image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ustomXml" Target="../ink/ink38.xml"/><Relationship Id="rId7" Type="http://schemas.openxmlformats.org/officeDocument/2006/relationships/image" Target="../media/image17.jpeg"/><Relationship Id="rId2" Type="http://schemas.openxmlformats.org/officeDocument/2006/relationships/customXml" Target="../ink/ink3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customXml" Target="../ink/ink39.xml"/><Relationship Id="rId4" Type="http://schemas.openxmlformats.org/officeDocument/2006/relationships/image" Target="../media/image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ustomXml" Target="../ink/ink41.xml"/><Relationship Id="rId7" Type="http://schemas.openxmlformats.org/officeDocument/2006/relationships/image" Target="../media/image18.jpeg"/><Relationship Id="rId2" Type="http://schemas.openxmlformats.org/officeDocument/2006/relationships/customXml" Target="../ink/ink4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customXml" Target="../ink/ink42.xml"/><Relationship Id="rId4" Type="http://schemas.openxmlformats.org/officeDocument/2006/relationships/image" Target="../media/image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ustomXml" Target="../ink/ink44.xml"/><Relationship Id="rId7" Type="http://schemas.openxmlformats.org/officeDocument/2006/relationships/image" Target="../media/image19.jpeg"/><Relationship Id="rId2" Type="http://schemas.openxmlformats.org/officeDocument/2006/relationships/customXml" Target="../ink/ink4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customXml" Target="../ink/ink45.xml"/><Relationship Id="rId4" Type="http://schemas.openxmlformats.org/officeDocument/2006/relationships/image" Target="../media/image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ustomXml" Target="../ink/ink47.xml"/><Relationship Id="rId7" Type="http://schemas.openxmlformats.org/officeDocument/2006/relationships/image" Target="../media/image20.jpg"/><Relationship Id="rId2" Type="http://schemas.openxmlformats.org/officeDocument/2006/relationships/customXml" Target="../ink/ink4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customXml" Target="../ink/ink48.xml"/><Relationship Id="rId4" Type="http://schemas.openxmlformats.org/officeDocument/2006/relationships/image" Target="../media/image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customXml" Target="../ink/ink50.xml"/><Relationship Id="rId7" Type="http://schemas.openxmlformats.org/officeDocument/2006/relationships/image" Target="../media/image21.jpeg"/><Relationship Id="rId2" Type="http://schemas.openxmlformats.org/officeDocument/2006/relationships/customXml" Target="../ink/ink4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customXml" Target="../ink/ink51.xml"/><Relationship Id="rId4" Type="http://schemas.openxmlformats.org/officeDocument/2006/relationships/image" Target="../media/image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customXml" Target="../ink/ink53.xml"/><Relationship Id="rId7" Type="http://schemas.openxmlformats.org/officeDocument/2006/relationships/image" Target="../media/image22.jpeg"/><Relationship Id="rId2" Type="http://schemas.openxmlformats.org/officeDocument/2006/relationships/customXml" Target="../ink/ink5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customXml" Target="../ink/ink54.xml"/><Relationship Id="rId4" Type="http://schemas.openxmlformats.org/officeDocument/2006/relationships/image" Target="../media/image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customXml" Target="../ink/ink56.xml"/><Relationship Id="rId7" Type="http://schemas.openxmlformats.org/officeDocument/2006/relationships/image" Target="../media/image23.jpeg"/><Relationship Id="rId2" Type="http://schemas.openxmlformats.org/officeDocument/2006/relationships/customXml" Target="../ink/ink5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customXml" Target="../ink/ink57.xml"/><Relationship Id="rId4" Type="http://schemas.openxmlformats.org/officeDocument/2006/relationships/image" Target="../media/image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customXml" Target="../ink/ink59.xml"/><Relationship Id="rId7" Type="http://schemas.openxmlformats.org/officeDocument/2006/relationships/image" Target="../media/image24.jpeg"/><Relationship Id="rId2" Type="http://schemas.openxmlformats.org/officeDocument/2006/relationships/customXml" Target="../ink/ink5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customXml" Target="../ink/ink60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73000">
              <a:srgbClr val="EE96AD"/>
            </a:gs>
            <a:gs pos="36000">
              <a:srgbClr val="F4EDF9"/>
            </a:gs>
            <a:gs pos="0">
              <a:srgbClr val="EE96AD"/>
            </a:gs>
          </a:gsLst>
          <a:lin ang="30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1">
            <a:extLst>
              <a:ext uri="{FF2B5EF4-FFF2-40B4-BE49-F238E27FC236}">
                <a16:creationId xmlns:a16="http://schemas.microsoft.com/office/drawing/2014/main" id="{4CFDB121-4A3F-42C9-A54D-C867B05DED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03634" y="43934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endParaRPr lang="en-US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058" name="Ink 32">
                <a:extLst>
                  <a:ext uri="{FF2B5EF4-FFF2-40B4-BE49-F238E27FC236}">
                    <a16:creationId xmlns:a16="http://schemas.microsoft.com/office/drawing/2014/main" id="{7B7FA55F-C1DB-4710-A8E9-E0DEB973E451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3038475" y="579438"/>
              <a:ext cx="19050" cy="19050"/>
            </p14:xfrm>
          </p:contentPart>
        </mc:Choice>
        <mc:Fallback xmlns="">
          <p:pic>
            <p:nvPicPr>
              <p:cNvPr id="2058" name="Ink 32">
                <a:extLst>
                  <a:ext uri="{FF2B5EF4-FFF2-40B4-BE49-F238E27FC236}">
                    <a16:creationId xmlns:a16="http://schemas.microsoft.com/office/drawing/2014/main" id="{7B7FA55F-C1DB-4710-A8E9-E0DEB973E451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0" y="0"/>
                <a:ext cx="0" cy="0"/>
              </a:xfrm>
              <a:prstGeom prst="rect">
                <a:avLst/>
              </a:prstGeom>
            </p:spPr>
          </p:pic>
        </mc:Fallback>
      </mc:AlternateContent>
      <p:sp>
        <p:nvSpPr>
          <p:cNvPr id="22" name="Rectangle: Rounded Corners 21">
            <a:extLst>
              <a:ext uri="{FF2B5EF4-FFF2-40B4-BE49-F238E27FC236}">
                <a16:creationId xmlns:a16="http://schemas.microsoft.com/office/drawing/2014/main" id="{CC52FE46-B9E6-4B6A-AFC9-273CE6C44CF6}"/>
              </a:ext>
            </a:extLst>
          </p:cNvPr>
          <p:cNvSpPr/>
          <p:nvPr/>
        </p:nvSpPr>
        <p:spPr>
          <a:xfrm>
            <a:off x="975358" y="526203"/>
            <a:ext cx="10241280" cy="1345196"/>
          </a:xfrm>
          <a:prstGeom prst="roundRect">
            <a:avLst/>
          </a:prstGeom>
          <a:gradFill flip="none" rotWithShape="1">
            <a:gsLst>
              <a:gs pos="44200">
                <a:schemeClr val="accent6">
                  <a:lumMod val="40000"/>
                  <a:lumOff val="60000"/>
                </a:schemeClr>
              </a:gs>
              <a:gs pos="10000">
                <a:srgbClr val="77B046"/>
              </a:gs>
              <a:gs pos="82000">
                <a:srgbClr val="77B046"/>
              </a:gs>
            </a:gsLst>
            <a:lin ang="2700000" scaled="1"/>
            <a:tileRect/>
          </a:gra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b="1" dirty="0">
              <a:solidFill>
                <a:srgbClr val="E4567B"/>
              </a:solidFill>
            </a:endParaRPr>
          </a:p>
        </p:txBody>
      </p:sp>
      <p:sp>
        <p:nvSpPr>
          <p:cNvPr id="16" name="Rectangle 12">
            <a:extLst>
              <a:ext uri="{FF2B5EF4-FFF2-40B4-BE49-F238E27FC236}">
                <a16:creationId xmlns:a16="http://schemas.microsoft.com/office/drawing/2014/main" id="{D52A9034-A0E4-49C3-89AF-F5FF841DE90C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8982" y="629499"/>
            <a:ext cx="10357655" cy="10772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3200" b="1" dirty="0">
                <a:solidFill>
                  <a:srgbClr val="360012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Chapter 1:</a:t>
            </a:r>
          </a:p>
          <a:p>
            <a:pPr algn="ctr"/>
            <a:r>
              <a:rPr lang="en-US" sz="3200" b="1" dirty="0">
                <a:solidFill>
                  <a:srgbClr val="360012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Getting Started with Pico and </a:t>
            </a:r>
            <a:r>
              <a:rPr lang="en-US" sz="3200" b="1" dirty="0" err="1">
                <a:solidFill>
                  <a:srgbClr val="360012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Micropython</a:t>
            </a:r>
            <a:endParaRPr lang="en-US" sz="3200" dirty="0">
              <a:solidFill>
                <a:srgbClr val="360012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412A18AD-AF5C-4743-8DAA-0074889CD841}"/>
              </a:ext>
            </a:extLst>
          </p:cNvPr>
          <p:cNvGrpSpPr/>
          <p:nvPr/>
        </p:nvGrpSpPr>
        <p:grpSpPr>
          <a:xfrm>
            <a:off x="5056145" y="1136188"/>
            <a:ext cx="12240" cy="31569"/>
            <a:chOff x="5056145" y="1136188"/>
            <a:chExt cx="12240" cy="31569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5">
              <p14:nvContentPartPr>
                <p14:cNvPr id="23" name="Ink 22">
                  <a:extLst>
                    <a:ext uri="{FF2B5EF4-FFF2-40B4-BE49-F238E27FC236}">
                      <a16:creationId xmlns:a16="http://schemas.microsoft.com/office/drawing/2014/main" id="{32636A61-85DF-4354-B0E7-4959E67EE295}"/>
                    </a:ext>
                  </a:extLst>
                </p14:cNvPr>
                <p14:cNvContentPartPr/>
                <p14:nvPr/>
              </p14:nvContentPartPr>
              <p14:xfrm>
                <a:off x="5060465" y="1156597"/>
                <a:ext cx="2880" cy="11160"/>
              </p14:xfrm>
            </p:contentPart>
          </mc:Choice>
          <mc:Fallback xmlns="">
            <p:pic>
              <p:nvPicPr>
                <p:cNvPr id="23" name="Ink 22">
                  <a:extLst>
                    <a:ext uri="{FF2B5EF4-FFF2-40B4-BE49-F238E27FC236}">
                      <a16:creationId xmlns:a16="http://schemas.microsoft.com/office/drawing/2014/main" id="{32636A61-85DF-4354-B0E7-4959E67EE295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5051825" y="1147957"/>
                  <a:ext cx="20520" cy="28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">
              <p14:nvContentPartPr>
                <p14:cNvPr id="24" name="Ink 23">
                  <a:extLst>
                    <a:ext uri="{FF2B5EF4-FFF2-40B4-BE49-F238E27FC236}">
                      <a16:creationId xmlns:a16="http://schemas.microsoft.com/office/drawing/2014/main" id="{D153A11F-8A42-43A6-BAF3-0A7143D22489}"/>
                    </a:ext>
                  </a:extLst>
                </p14:cNvPr>
                <p14:cNvContentPartPr/>
                <p14:nvPr/>
              </p14:nvContentPartPr>
              <p14:xfrm>
                <a:off x="5056145" y="1136188"/>
                <a:ext cx="12240" cy="1080"/>
              </p14:xfrm>
            </p:contentPart>
          </mc:Choice>
          <mc:Fallback xmlns="">
            <p:pic>
              <p:nvPicPr>
                <p:cNvPr id="24" name="Ink 23">
                  <a:extLst>
                    <a:ext uri="{FF2B5EF4-FFF2-40B4-BE49-F238E27FC236}">
                      <a16:creationId xmlns:a16="http://schemas.microsoft.com/office/drawing/2014/main" id="{D153A11F-8A42-43A6-BAF3-0A7143D22489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5047505" y="1127548"/>
                  <a:ext cx="29880" cy="18720"/>
                </a:xfrm>
                <a:prstGeom prst="rect">
                  <a:avLst/>
                </a:prstGeom>
              </p:spPr>
            </p:pic>
          </mc:Fallback>
        </mc:AlternateContent>
      </p:grpSp>
      <p:sp>
        <p:nvSpPr>
          <p:cNvPr id="28" name="Rectangle 14">
            <a:extLst>
              <a:ext uri="{FF2B5EF4-FFF2-40B4-BE49-F238E27FC236}">
                <a16:creationId xmlns:a16="http://schemas.microsoft.com/office/drawing/2014/main" id="{F56DB265-A1CF-4814-A96B-318A8259B6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11419" y="3251031"/>
            <a:ext cx="528945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1" name="Rectangle 17">
            <a:extLst>
              <a:ext uri="{FF2B5EF4-FFF2-40B4-BE49-F238E27FC236}">
                <a16:creationId xmlns:a16="http://schemas.microsoft.com/office/drawing/2014/main" id="{933F241F-93B5-42D8-84B3-F2BDA707B4D1}"/>
              </a:ext>
            </a:extLst>
          </p:cNvPr>
          <p:cNvSpPr>
            <a:spLocks noChangeArrowheads="1"/>
          </p:cNvSpPr>
          <p:nvPr/>
        </p:nvSpPr>
        <p:spPr bwMode="auto">
          <a:xfrm>
            <a:off x="-92366" y="5282818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8" name="Rectangle 15">
            <a:extLst>
              <a:ext uri="{FF2B5EF4-FFF2-40B4-BE49-F238E27FC236}">
                <a16:creationId xmlns:a16="http://schemas.microsoft.com/office/drawing/2014/main" id="{AD8F47F9-58C6-4BB0-BFFA-3D12689823C0}"/>
              </a:ext>
            </a:extLst>
          </p:cNvPr>
          <p:cNvSpPr>
            <a:spLocks noChangeArrowheads="1"/>
          </p:cNvSpPr>
          <p:nvPr/>
        </p:nvSpPr>
        <p:spPr bwMode="auto">
          <a:xfrm>
            <a:off x="975359" y="3115942"/>
            <a:ext cx="7115067" cy="17543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3600" b="1" dirty="0">
                <a:solidFill>
                  <a:srgbClr val="BE1F47"/>
                </a:solidFill>
              </a:rPr>
              <a:t>Raspberry Pi Pico</a:t>
            </a:r>
          </a:p>
          <a:p>
            <a:pPr algn="ctr"/>
            <a:r>
              <a:rPr lang="en-US" sz="3600" b="1" dirty="0">
                <a:solidFill>
                  <a:srgbClr val="BE1F47"/>
                </a:solidFill>
              </a:rPr>
              <a:t> Interfacing and Programming </a:t>
            </a:r>
          </a:p>
          <a:p>
            <a:pPr algn="ctr"/>
            <a:r>
              <a:rPr lang="en-US" sz="3600" b="1" dirty="0">
                <a:solidFill>
                  <a:srgbClr val="BE1F47"/>
                </a:solidFill>
              </a:rPr>
              <a:t>with </a:t>
            </a:r>
            <a:r>
              <a:rPr lang="en-US" sz="3600" b="1" dirty="0" err="1">
                <a:solidFill>
                  <a:srgbClr val="BE1F47"/>
                </a:solidFill>
              </a:rPr>
              <a:t>MicroPython</a:t>
            </a:r>
            <a:endParaRPr lang="en-US" sz="3600" dirty="0">
              <a:solidFill>
                <a:srgbClr val="BE1F47"/>
              </a:solidFill>
            </a:endParaRPr>
          </a:p>
        </p:txBody>
      </p:sp>
      <p:sp>
        <p:nvSpPr>
          <p:cNvPr id="39" name="Rectangle 18">
            <a:extLst>
              <a:ext uri="{FF2B5EF4-FFF2-40B4-BE49-F238E27FC236}">
                <a16:creationId xmlns:a16="http://schemas.microsoft.com/office/drawing/2014/main" id="{1B8B6606-A3D7-444F-9503-C7EE14C919F8}"/>
              </a:ext>
            </a:extLst>
          </p:cNvPr>
          <p:cNvSpPr>
            <a:spLocks noChangeArrowheads="1"/>
          </p:cNvSpPr>
          <p:nvPr/>
        </p:nvSpPr>
        <p:spPr bwMode="auto">
          <a:xfrm>
            <a:off x="975359" y="5842857"/>
            <a:ext cx="7115068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en-US" sz="2000" b="1" dirty="0">
                <a:solidFill>
                  <a:srgbClr val="360012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www.MicroDigitalEd.com</a:t>
            </a:r>
            <a:endParaRPr kumimoji="0" lang="en-US" altLang="en-US" sz="2000" b="1" i="0" u="none" strike="noStrike" cap="none" normalizeH="0" baseline="0" dirty="0">
              <a:ln>
                <a:noFill/>
              </a:ln>
              <a:solidFill>
                <a:srgbClr val="360012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2000" b="0" i="0" u="none" strike="noStrike" cap="none" normalizeH="0" baseline="0" dirty="0">
              <a:ln>
                <a:noFill/>
              </a:ln>
              <a:solidFill>
                <a:srgbClr val="360012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8567D47-26BD-B5D2-168C-78A0ED1EC37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90426" y="2373338"/>
            <a:ext cx="3058810" cy="39584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58145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16" grpId="0"/>
      <p:bldP spid="38" grpId="0"/>
      <p:bldP spid="39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1">
            <a:extLst>
              <a:ext uri="{FF2B5EF4-FFF2-40B4-BE49-F238E27FC236}">
                <a16:creationId xmlns:a16="http://schemas.microsoft.com/office/drawing/2014/main" id="{4CFDB121-4A3F-42C9-A54D-C867B05DED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03634" y="43934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endParaRPr lang="en-US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058" name="Ink 32">
                <a:extLst>
                  <a:ext uri="{FF2B5EF4-FFF2-40B4-BE49-F238E27FC236}">
                    <a16:creationId xmlns:a16="http://schemas.microsoft.com/office/drawing/2014/main" id="{7B7FA55F-C1DB-4710-A8E9-E0DEB973E451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3038475" y="579438"/>
              <a:ext cx="19050" cy="19050"/>
            </p14:xfrm>
          </p:contentPart>
        </mc:Choice>
        <mc:Fallback xmlns="">
          <p:pic>
            <p:nvPicPr>
              <p:cNvPr id="2058" name="Ink 32">
                <a:extLst>
                  <a:ext uri="{FF2B5EF4-FFF2-40B4-BE49-F238E27FC236}">
                    <a16:creationId xmlns:a16="http://schemas.microsoft.com/office/drawing/2014/main" id="{7B7FA55F-C1DB-4710-A8E9-E0DEB973E451}"/>
                  </a:ext>
                </a:extLst>
              </p:cNvPr>
              <p:cNvPicPr/>
              <p:nvPr/>
            </p:nvPicPr>
            <p:blipFill/>
            <p:spPr/>
          </p:pic>
        </mc:Fallback>
      </mc:AlternateContent>
      <p:grpSp>
        <p:nvGrpSpPr>
          <p:cNvPr id="25" name="Group 24">
            <a:extLst>
              <a:ext uri="{FF2B5EF4-FFF2-40B4-BE49-F238E27FC236}">
                <a16:creationId xmlns:a16="http://schemas.microsoft.com/office/drawing/2014/main" id="{412A18AD-AF5C-4743-8DAA-0074889CD841}"/>
              </a:ext>
            </a:extLst>
          </p:cNvPr>
          <p:cNvGrpSpPr/>
          <p:nvPr/>
        </p:nvGrpSpPr>
        <p:grpSpPr>
          <a:xfrm>
            <a:off x="5056145" y="1136188"/>
            <a:ext cx="12240" cy="31569"/>
            <a:chOff x="5056145" y="1136188"/>
            <a:chExt cx="12240" cy="31569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">
              <p14:nvContentPartPr>
                <p14:cNvPr id="23" name="Ink 22">
                  <a:extLst>
                    <a:ext uri="{FF2B5EF4-FFF2-40B4-BE49-F238E27FC236}">
                      <a16:creationId xmlns:a16="http://schemas.microsoft.com/office/drawing/2014/main" id="{32636A61-85DF-4354-B0E7-4959E67EE295}"/>
                    </a:ext>
                  </a:extLst>
                </p14:cNvPr>
                <p14:cNvContentPartPr/>
                <p14:nvPr/>
              </p14:nvContentPartPr>
              <p14:xfrm>
                <a:off x="5060465" y="1156597"/>
                <a:ext cx="2880" cy="11160"/>
              </p14:xfrm>
            </p:contentPart>
          </mc:Choice>
          <mc:Fallback xmlns="">
            <p:pic>
              <p:nvPicPr>
                <p:cNvPr id="23" name="Ink 22">
                  <a:extLst>
                    <a:ext uri="{FF2B5EF4-FFF2-40B4-BE49-F238E27FC236}">
                      <a16:creationId xmlns:a16="http://schemas.microsoft.com/office/drawing/2014/main" id="{32636A61-85DF-4354-B0E7-4959E67EE295}"/>
                    </a:ext>
                  </a:extLst>
                </p:cNvPr>
                <p:cNvPicPr/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5051465" y="1147597"/>
                  <a:ext cx="20520" cy="28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">
              <p14:nvContentPartPr>
                <p14:cNvPr id="24" name="Ink 23">
                  <a:extLst>
                    <a:ext uri="{FF2B5EF4-FFF2-40B4-BE49-F238E27FC236}">
                      <a16:creationId xmlns:a16="http://schemas.microsoft.com/office/drawing/2014/main" id="{D153A11F-8A42-43A6-BAF3-0A7143D22489}"/>
                    </a:ext>
                  </a:extLst>
                </p14:cNvPr>
                <p14:cNvContentPartPr/>
                <p14:nvPr/>
              </p14:nvContentPartPr>
              <p14:xfrm>
                <a:off x="5056145" y="1136188"/>
                <a:ext cx="12240" cy="1080"/>
              </p14:xfrm>
            </p:contentPart>
          </mc:Choice>
          <mc:Fallback xmlns="">
            <p:pic>
              <p:nvPicPr>
                <p:cNvPr id="24" name="Ink 23">
                  <a:extLst>
                    <a:ext uri="{FF2B5EF4-FFF2-40B4-BE49-F238E27FC236}">
                      <a16:creationId xmlns:a16="http://schemas.microsoft.com/office/drawing/2014/main" id="{D153A11F-8A42-43A6-BAF3-0A7143D22489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5047145" y="1127188"/>
                  <a:ext cx="29880" cy="18720"/>
                </a:xfrm>
                <a:prstGeom prst="rect">
                  <a:avLst/>
                </a:prstGeom>
              </p:spPr>
            </p:pic>
          </mc:Fallback>
        </mc:AlternateContent>
      </p:grpSp>
      <p:sp>
        <p:nvSpPr>
          <p:cNvPr id="28" name="Rectangle 14">
            <a:extLst>
              <a:ext uri="{FF2B5EF4-FFF2-40B4-BE49-F238E27FC236}">
                <a16:creationId xmlns:a16="http://schemas.microsoft.com/office/drawing/2014/main" id="{F56DB265-A1CF-4814-A96B-318A8259B6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11419" y="3251031"/>
            <a:ext cx="528945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1" name="Rectangle 17">
            <a:extLst>
              <a:ext uri="{FF2B5EF4-FFF2-40B4-BE49-F238E27FC236}">
                <a16:creationId xmlns:a16="http://schemas.microsoft.com/office/drawing/2014/main" id="{933F241F-93B5-42D8-84B3-F2BDA707B4D1}"/>
              </a:ext>
            </a:extLst>
          </p:cNvPr>
          <p:cNvSpPr>
            <a:spLocks noChangeArrowheads="1"/>
          </p:cNvSpPr>
          <p:nvPr/>
        </p:nvSpPr>
        <p:spPr bwMode="auto">
          <a:xfrm>
            <a:off x="-92366" y="5282818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4" name="Arrow: Pentagon 3">
            <a:extLst>
              <a:ext uri="{FF2B5EF4-FFF2-40B4-BE49-F238E27FC236}">
                <a16:creationId xmlns:a16="http://schemas.microsoft.com/office/drawing/2014/main" id="{56824162-8B89-AD11-D7C5-ACF240AD6224}"/>
              </a:ext>
            </a:extLst>
          </p:cNvPr>
          <p:cNvSpPr/>
          <p:nvPr/>
        </p:nvSpPr>
        <p:spPr>
          <a:xfrm>
            <a:off x="0" y="296032"/>
            <a:ext cx="11503742" cy="830492"/>
          </a:xfrm>
          <a:prstGeom prst="homePlate">
            <a:avLst/>
          </a:prstGeom>
          <a:gradFill>
            <a:gsLst>
              <a:gs pos="44200">
                <a:schemeClr val="accent6">
                  <a:lumMod val="40000"/>
                  <a:lumOff val="60000"/>
                </a:schemeClr>
              </a:gs>
              <a:gs pos="10000">
                <a:srgbClr val="77B046"/>
              </a:gs>
              <a:gs pos="82000">
                <a:srgbClr val="77B046"/>
              </a:gs>
            </a:gsLst>
            <a:lin ang="2700000" scaled="1"/>
          </a:gradFill>
          <a:ln>
            <a:noFill/>
          </a:ln>
          <a:effectLst>
            <a:outerShdw blurRad="50800" dist="38100" dir="5400000" algn="t" rotWithShape="0">
              <a:srgbClr val="360012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49194FE-68A7-3E89-C47D-23FCDADA8925}"/>
              </a:ext>
            </a:extLst>
          </p:cNvPr>
          <p:cNvSpPr txBox="1"/>
          <p:nvPr/>
        </p:nvSpPr>
        <p:spPr>
          <a:xfrm>
            <a:off x="688258" y="513534"/>
            <a:ext cx="95864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360012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Figure 1-1: RP Pico board </a:t>
            </a:r>
            <a:endParaRPr lang="en-US" sz="2400" dirty="0">
              <a:solidFill>
                <a:srgbClr val="360012"/>
              </a:solidFill>
            </a:endParaRP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8F82D75B-F2BF-8F5C-8F81-8710615DF222}"/>
              </a:ext>
            </a:extLst>
          </p:cNvPr>
          <p:cNvSpPr/>
          <p:nvPr/>
        </p:nvSpPr>
        <p:spPr>
          <a:xfrm>
            <a:off x="1418325" y="1457078"/>
            <a:ext cx="9170617" cy="4927541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 w="28575">
            <a:solidFill>
              <a:srgbClr val="BE1F47"/>
            </a:solidFill>
          </a:ln>
          <a:effectLst>
            <a:outerShdw blurRad="63500" sx="102000" sy="102000" algn="ctr" rotWithShape="0">
              <a:srgbClr val="360012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F2C3D665-A46F-7CAB-1D9C-76DA57752143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67" t="4000" r="16000" b="11750"/>
          <a:stretch/>
        </p:blipFill>
        <p:spPr bwMode="auto">
          <a:xfrm>
            <a:off x="3614688" y="1783716"/>
            <a:ext cx="4962623" cy="4299722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6369286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9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9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9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9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  <p:bldP spid="6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1">
            <a:extLst>
              <a:ext uri="{FF2B5EF4-FFF2-40B4-BE49-F238E27FC236}">
                <a16:creationId xmlns:a16="http://schemas.microsoft.com/office/drawing/2014/main" id="{4CFDB121-4A3F-42C9-A54D-C867B05DED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03634" y="43934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endParaRPr lang="en-US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058" name="Ink 32">
                <a:extLst>
                  <a:ext uri="{FF2B5EF4-FFF2-40B4-BE49-F238E27FC236}">
                    <a16:creationId xmlns:a16="http://schemas.microsoft.com/office/drawing/2014/main" id="{7B7FA55F-C1DB-4710-A8E9-E0DEB973E451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3038475" y="579438"/>
              <a:ext cx="19050" cy="19050"/>
            </p14:xfrm>
          </p:contentPart>
        </mc:Choice>
        <mc:Fallback xmlns="">
          <p:pic>
            <p:nvPicPr>
              <p:cNvPr id="2058" name="Ink 32">
                <a:extLst>
                  <a:ext uri="{FF2B5EF4-FFF2-40B4-BE49-F238E27FC236}">
                    <a16:creationId xmlns:a16="http://schemas.microsoft.com/office/drawing/2014/main" id="{7B7FA55F-C1DB-4710-A8E9-E0DEB973E451}"/>
                  </a:ext>
                </a:extLst>
              </p:cNvPr>
              <p:cNvPicPr/>
              <p:nvPr/>
            </p:nvPicPr>
            <p:blipFill/>
            <p:spPr/>
          </p:pic>
        </mc:Fallback>
      </mc:AlternateContent>
      <p:grpSp>
        <p:nvGrpSpPr>
          <p:cNvPr id="25" name="Group 24">
            <a:extLst>
              <a:ext uri="{FF2B5EF4-FFF2-40B4-BE49-F238E27FC236}">
                <a16:creationId xmlns:a16="http://schemas.microsoft.com/office/drawing/2014/main" id="{412A18AD-AF5C-4743-8DAA-0074889CD841}"/>
              </a:ext>
            </a:extLst>
          </p:cNvPr>
          <p:cNvGrpSpPr/>
          <p:nvPr/>
        </p:nvGrpSpPr>
        <p:grpSpPr>
          <a:xfrm>
            <a:off x="5056145" y="1136188"/>
            <a:ext cx="12240" cy="31569"/>
            <a:chOff x="5056145" y="1136188"/>
            <a:chExt cx="12240" cy="31569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">
              <p14:nvContentPartPr>
                <p14:cNvPr id="23" name="Ink 22">
                  <a:extLst>
                    <a:ext uri="{FF2B5EF4-FFF2-40B4-BE49-F238E27FC236}">
                      <a16:creationId xmlns:a16="http://schemas.microsoft.com/office/drawing/2014/main" id="{32636A61-85DF-4354-B0E7-4959E67EE295}"/>
                    </a:ext>
                  </a:extLst>
                </p14:cNvPr>
                <p14:cNvContentPartPr/>
                <p14:nvPr/>
              </p14:nvContentPartPr>
              <p14:xfrm>
                <a:off x="5060465" y="1156597"/>
                <a:ext cx="2880" cy="11160"/>
              </p14:xfrm>
            </p:contentPart>
          </mc:Choice>
          <mc:Fallback xmlns="">
            <p:pic>
              <p:nvPicPr>
                <p:cNvPr id="23" name="Ink 22">
                  <a:extLst>
                    <a:ext uri="{FF2B5EF4-FFF2-40B4-BE49-F238E27FC236}">
                      <a16:creationId xmlns:a16="http://schemas.microsoft.com/office/drawing/2014/main" id="{32636A61-85DF-4354-B0E7-4959E67EE295}"/>
                    </a:ext>
                  </a:extLst>
                </p:cNvPr>
                <p:cNvPicPr/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5051465" y="1147597"/>
                  <a:ext cx="20520" cy="28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">
              <p14:nvContentPartPr>
                <p14:cNvPr id="24" name="Ink 23">
                  <a:extLst>
                    <a:ext uri="{FF2B5EF4-FFF2-40B4-BE49-F238E27FC236}">
                      <a16:creationId xmlns:a16="http://schemas.microsoft.com/office/drawing/2014/main" id="{D153A11F-8A42-43A6-BAF3-0A7143D22489}"/>
                    </a:ext>
                  </a:extLst>
                </p14:cNvPr>
                <p14:cNvContentPartPr/>
                <p14:nvPr/>
              </p14:nvContentPartPr>
              <p14:xfrm>
                <a:off x="5056145" y="1136188"/>
                <a:ext cx="12240" cy="1080"/>
              </p14:xfrm>
            </p:contentPart>
          </mc:Choice>
          <mc:Fallback xmlns="">
            <p:pic>
              <p:nvPicPr>
                <p:cNvPr id="24" name="Ink 23">
                  <a:extLst>
                    <a:ext uri="{FF2B5EF4-FFF2-40B4-BE49-F238E27FC236}">
                      <a16:creationId xmlns:a16="http://schemas.microsoft.com/office/drawing/2014/main" id="{D153A11F-8A42-43A6-BAF3-0A7143D22489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5047145" y="1127188"/>
                  <a:ext cx="29880" cy="18720"/>
                </a:xfrm>
                <a:prstGeom prst="rect">
                  <a:avLst/>
                </a:prstGeom>
              </p:spPr>
            </p:pic>
          </mc:Fallback>
        </mc:AlternateContent>
      </p:grpSp>
      <p:sp>
        <p:nvSpPr>
          <p:cNvPr id="28" name="Rectangle 14">
            <a:extLst>
              <a:ext uri="{FF2B5EF4-FFF2-40B4-BE49-F238E27FC236}">
                <a16:creationId xmlns:a16="http://schemas.microsoft.com/office/drawing/2014/main" id="{F56DB265-A1CF-4814-A96B-318A8259B6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11419" y="3251031"/>
            <a:ext cx="528945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1" name="Rectangle 17">
            <a:extLst>
              <a:ext uri="{FF2B5EF4-FFF2-40B4-BE49-F238E27FC236}">
                <a16:creationId xmlns:a16="http://schemas.microsoft.com/office/drawing/2014/main" id="{933F241F-93B5-42D8-84B3-F2BDA707B4D1}"/>
              </a:ext>
            </a:extLst>
          </p:cNvPr>
          <p:cNvSpPr>
            <a:spLocks noChangeArrowheads="1"/>
          </p:cNvSpPr>
          <p:nvPr/>
        </p:nvSpPr>
        <p:spPr bwMode="auto">
          <a:xfrm>
            <a:off x="-92366" y="5282818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4" name="Arrow: Pentagon 3">
            <a:extLst>
              <a:ext uri="{FF2B5EF4-FFF2-40B4-BE49-F238E27FC236}">
                <a16:creationId xmlns:a16="http://schemas.microsoft.com/office/drawing/2014/main" id="{56824162-8B89-AD11-D7C5-ACF240AD6224}"/>
              </a:ext>
            </a:extLst>
          </p:cNvPr>
          <p:cNvSpPr/>
          <p:nvPr/>
        </p:nvSpPr>
        <p:spPr>
          <a:xfrm>
            <a:off x="0" y="296032"/>
            <a:ext cx="11503742" cy="830492"/>
          </a:xfrm>
          <a:prstGeom prst="homePlate">
            <a:avLst/>
          </a:prstGeom>
          <a:gradFill>
            <a:gsLst>
              <a:gs pos="44200">
                <a:schemeClr val="accent6">
                  <a:lumMod val="40000"/>
                  <a:lumOff val="60000"/>
                </a:schemeClr>
              </a:gs>
              <a:gs pos="10000">
                <a:srgbClr val="77B046"/>
              </a:gs>
              <a:gs pos="82000">
                <a:srgbClr val="77B046"/>
              </a:gs>
            </a:gsLst>
            <a:lin ang="2700000" scaled="1"/>
          </a:gradFill>
          <a:ln>
            <a:noFill/>
          </a:ln>
          <a:effectLst>
            <a:outerShdw blurRad="50800" dist="38100" dir="5400000" algn="t" rotWithShape="0">
              <a:srgbClr val="360012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49194FE-68A7-3E89-C47D-23FCDADA8925}"/>
              </a:ext>
            </a:extLst>
          </p:cNvPr>
          <p:cNvSpPr txBox="1"/>
          <p:nvPr/>
        </p:nvSpPr>
        <p:spPr>
          <a:xfrm>
            <a:off x="688258" y="513534"/>
            <a:ext cx="95864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360012"/>
                </a:solidFill>
              </a:rPr>
              <a:t>Figure 1-2: Raspberry Pi Pico Pin Reference </a:t>
            </a:r>
            <a:endParaRPr lang="en-US" sz="2400" dirty="0">
              <a:solidFill>
                <a:srgbClr val="360012"/>
              </a:solidFill>
            </a:endParaRP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8F82D75B-F2BF-8F5C-8F81-8710615DF222}"/>
              </a:ext>
            </a:extLst>
          </p:cNvPr>
          <p:cNvSpPr/>
          <p:nvPr/>
        </p:nvSpPr>
        <p:spPr>
          <a:xfrm>
            <a:off x="1418325" y="1457078"/>
            <a:ext cx="9170617" cy="4927541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 w="28575">
            <a:solidFill>
              <a:srgbClr val="BE1F47"/>
            </a:solidFill>
          </a:ln>
          <a:effectLst>
            <a:outerShdw blurRad="63500" sx="102000" sy="102000" algn="ctr" rotWithShape="0">
              <a:srgbClr val="360012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00B84109-B06B-0C01-5627-CC4B217F023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6708" y="1666568"/>
            <a:ext cx="6144949" cy="46119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04280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  <p:bldP spid="6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1">
            <a:extLst>
              <a:ext uri="{FF2B5EF4-FFF2-40B4-BE49-F238E27FC236}">
                <a16:creationId xmlns:a16="http://schemas.microsoft.com/office/drawing/2014/main" id="{4CFDB121-4A3F-42C9-A54D-C867B05DED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03634" y="43934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endParaRPr lang="en-US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058" name="Ink 32">
                <a:extLst>
                  <a:ext uri="{FF2B5EF4-FFF2-40B4-BE49-F238E27FC236}">
                    <a16:creationId xmlns:a16="http://schemas.microsoft.com/office/drawing/2014/main" id="{7B7FA55F-C1DB-4710-A8E9-E0DEB973E451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3038475" y="579438"/>
              <a:ext cx="19050" cy="19050"/>
            </p14:xfrm>
          </p:contentPart>
        </mc:Choice>
        <mc:Fallback xmlns="">
          <p:pic>
            <p:nvPicPr>
              <p:cNvPr id="2058" name="Ink 32">
                <a:extLst>
                  <a:ext uri="{FF2B5EF4-FFF2-40B4-BE49-F238E27FC236}">
                    <a16:creationId xmlns:a16="http://schemas.microsoft.com/office/drawing/2014/main" id="{7B7FA55F-C1DB-4710-A8E9-E0DEB973E451}"/>
                  </a:ext>
                </a:extLst>
              </p:cNvPr>
              <p:cNvPicPr/>
              <p:nvPr/>
            </p:nvPicPr>
            <p:blipFill/>
            <p:spPr/>
          </p:pic>
        </mc:Fallback>
      </mc:AlternateContent>
      <p:grpSp>
        <p:nvGrpSpPr>
          <p:cNvPr id="25" name="Group 24">
            <a:extLst>
              <a:ext uri="{FF2B5EF4-FFF2-40B4-BE49-F238E27FC236}">
                <a16:creationId xmlns:a16="http://schemas.microsoft.com/office/drawing/2014/main" id="{412A18AD-AF5C-4743-8DAA-0074889CD841}"/>
              </a:ext>
            </a:extLst>
          </p:cNvPr>
          <p:cNvGrpSpPr/>
          <p:nvPr/>
        </p:nvGrpSpPr>
        <p:grpSpPr>
          <a:xfrm>
            <a:off x="5056145" y="1136188"/>
            <a:ext cx="12240" cy="31569"/>
            <a:chOff x="5056145" y="1136188"/>
            <a:chExt cx="12240" cy="31569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">
              <p14:nvContentPartPr>
                <p14:cNvPr id="23" name="Ink 22">
                  <a:extLst>
                    <a:ext uri="{FF2B5EF4-FFF2-40B4-BE49-F238E27FC236}">
                      <a16:creationId xmlns:a16="http://schemas.microsoft.com/office/drawing/2014/main" id="{32636A61-85DF-4354-B0E7-4959E67EE295}"/>
                    </a:ext>
                  </a:extLst>
                </p14:cNvPr>
                <p14:cNvContentPartPr/>
                <p14:nvPr/>
              </p14:nvContentPartPr>
              <p14:xfrm>
                <a:off x="5060465" y="1156597"/>
                <a:ext cx="2880" cy="11160"/>
              </p14:xfrm>
            </p:contentPart>
          </mc:Choice>
          <mc:Fallback xmlns="">
            <p:pic>
              <p:nvPicPr>
                <p:cNvPr id="23" name="Ink 22">
                  <a:extLst>
                    <a:ext uri="{FF2B5EF4-FFF2-40B4-BE49-F238E27FC236}">
                      <a16:creationId xmlns:a16="http://schemas.microsoft.com/office/drawing/2014/main" id="{32636A61-85DF-4354-B0E7-4959E67EE295}"/>
                    </a:ext>
                  </a:extLst>
                </p:cNvPr>
                <p:cNvPicPr/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5051465" y="1147597"/>
                  <a:ext cx="20520" cy="28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">
              <p14:nvContentPartPr>
                <p14:cNvPr id="24" name="Ink 23">
                  <a:extLst>
                    <a:ext uri="{FF2B5EF4-FFF2-40B4-BE49-F238E27FC236}">
                      <a16:creationId xmlns:a16="http://schemas.microsoft.com/office/drawing/2014/main" id="{D153A11F-8A42-43A6-BAF3-0A7143D22489}"/>
                    </a:ext>
                  </a:extLst>
                </p14:cNvPr>
                <p14:cNvContentPartPr/>
                <p14:nvPr/>
              </p14:nvContentPartPr>
              <p14:xfrm>
                <a:off x="5056145" y="1136188"/>
                <a:ext cx="12240" cy="1080"/>
              </p14:xfrm>
            </p:contentPart>
          </mc:Choice>
          <mc:Fallback xmlns="">
            <p:pic>
              <p:nvPicPr>
                <p:cNvPr id="24" name="Ink 23">
                  <a:extLst>
                    <a:ext uri="{FF2B5EF4-FFF2-40B4-BE49-F238E27FC236}">
                      <a16:creationId xmlns:a16="http://schemas.microsoft.com/office/drawing/2014/main" id="{D153A11F-8A42-43A6-BAF3-0A7143D22489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5047145" y="1127188"/>
                  <a:ext cx="29880" cy="18720"/>
                </a:xfrm>
                <a:prstGeom prst="rect">
                  <a:avLst/>
                </a:prstGeom>
              </p:spPr>
            </p:pic>
          </mc:Fallback>
        </mc:AlternateContent>
      </p:grpSp>
      <p:sp>
        <p:nvSpPr>
          <p:cNvPr id="28" name="Rectangle 14">
            <a:extLst>
              <a:ext uri="{FF2B5EF4-FFF2-40B4-BE49-F238E27FC236}">
                <a16:creationId xmlns:a16="http://schemas.microsoft.com/office/drawing/2014/main" id="{F56DB265-A1CF-4814-A96B-318A8259B6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11419" y="3251031"/>
            <a:ext cx="528945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1" name="Rectangle 17">
            <a:extLst>
              <a:ext uri="{FF2B5EF4-FFF2-40B4-BE49-F238E27FC236}">
                <a16:creationId xmlns:a16="http://schemas.microsoft.com/office/drawing/2014/main" id="{933F241F-93B5-42D8-84B3-F2BDA707B4D1}"/>
              </a:ext>
            </a:extLst>
          </p:cNvPr>
          <p:cNvSpPr>
            <a:spLocks noChangeArrowheads="1"/>
          </p:cNvSpPr>
          <p:nvPr/>
        </p:nvSpPr>
        <p:spPr bwMode="auto">
          <a:xfrm>
            <a:off x="-92366" y="5282818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4" name="Arrow: Pentagon 3">
            <a:extLst>
              <a:ext uri="{FF2B5EF4-FFF2-40B4-BE49-F238E27FC236}">
                <a16:creationId xmlns:a16="http://schemas.microsoft.com/office/drawing/2014/main" id="{56824162-8B89-AD11-D7C5-ACF240AD6224}"/>
              </a:ext>
            </a:extLst>
          </p:cNvPr>
          <p:cNvSpPr/>
          <p:nvPr/>
        </p:nvSpPr>
        <p:spPr>
          <a:xfrm>
            <a:off x="0" y="296032"/>
            <a:ext cx="11503742" cy="830492"/>
          </a:xfrm>
          <a:prstGeom prst="homePlate">
            <a:avLst/>
          </a:prstGeom>
          <a:gradFill>
            <a:gsLst>
              <a:gs pos="44200">
                <a:schemeClr val="accent6">
                  <a:lumMod val="40000"/>
                  <a:lumOff val="60000"/>
                </a:schemeClr>
              </a:gs>
              <a:gs pos="10000">
                <a:srgbClr val="77B046"/>
              </a:gs>
              <a:gs pos="82000">
                <a:srgbClr val="77B046"/>
              </a:gs>
            </a:gsLst>
            <a:lin ang="2700000" scaled="1"/>
          </a:gradFill>
          <a:ln>
            <a:noFill/>
          </a:ln>
          <a:effectLst>
            <a:outerShdw blurRad="50800" dist="38100" dir="5400000" algn="t" rotWithShape="0">
              <a:srgbClr val="360012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49194FE-68A7-3E89-C47D-23FCDADA8925}"/>
              </a:ext>
            </a:extLst>
          </p:cNvPr>
          <p:cNvSpPr txBox="1"/>
          <p:nvPr/>
        </p:nvSpPr>
        <p:spPr>
          <a:xfrm>
            <a:off x="688258" y="513534"/>
            <a:ext cx="95864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360012"/>
                </a:solidFill>
              </a:rPr>
              <a:t>Figure 1-3: RP Pico board with pin headers</a:t>
            </a:r>
            <a:endParaRPr lang="en-US" sz="2400" dirty="0">
              <a:solidFill>
                <a:srgbClr val="360012"/>
              </a:solidFill>
            </a:endParaRP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8F82D75B-F2BF-8F5C-8F81-8710615DF222}"/>
              </a:ext>
            </a:extLst>
          </p:cNvPr>
          <p:cNvSpPr/>
          <p:nvPr/>
        </p:nvSpPr>
        <p:spPr>
          <a:xfrm>
            <a:off x="1418325" y="1457078"/>
            <a:ext cx="9170617" cy="4927541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 w="28575">
            <a:solidFill>
              <a:srgbClr val="BE1F47"/>
            </a:solidFill>
          </a:ln>
          <a:effectLst>
            <a:outerShdw blurRad="63500" sx="102000" sy="102000" algn="ctr" rotWithShape="0">
              <a:srgbClr val="360012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66B1F7F2-3A42-C935-31C1-3E50FF575559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099" b="6190"/>
          <a:stretch/>
        </p:blipFill>
        <p:spPr bwMode="auto">
          <a:xfrm>
            <a:off x="2982656" y="1873045"/>
            <a:ext cx="6653584" cy="3966768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0450184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  <p:bldP spid="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1">
            <a:extLst>
              <a:ext uri="{FF2B5EF4-FFF2-40B4-BE49-F238E27FC236}">
                <a16:creationId xmlns:a16="http://schemas.microsoft.com/office/drawing/2014/main" id="{4CFDB121-4A3F-42C9-A54D-C867B05DED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03634" y="43934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endParaRPr lang="en-US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058" name="Ink 32">
                <a:extLst>
                  <a:ext uri="{FF2B5EF4-FFF2-40B4-BE49-F238E27FC236}">
                    <a16:creationId xmlns:a16="http://schemas.microsoft.com/office/drawing/2014/main" id="{7B7FA55F-C1DB-4710-A8E9-E0DEB973E451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3038475" y="579438"/>
              <a:ext cx="19050" cy="19050"/>
            </p14:xfrm>
          </p:contentPart>
        </mc:Choice>
        <mc:Fallback xmlns="">
          <p:pic>
            <p:nvPicPr>
              <p:cNvPr id="2058" name="Ink 32">
                <a:extLst>
                  <a:ext uri="{FF2B5EF4-FFF2-40B4-BE49-F238E27FC236}">
                    <a16:creationId xmlns:a16="http://schemas.microsoft.com/office/drawing/2014/main" id="{7B7FA55F-C1DB-4710-A8E9-E0DEB973E451}"/>
                  </a:ext>
                </a:extLst>
              </p:cNvPr>
              <p:cNvPicPr/>
              <p:nvPr/>
            </p:nvPicPr>
            <p:blipFill/>
            <p:spPr/>
          </p:pic>
        </mc:Fallback>
      </mc:AlternateContent>
      <p:grpSp>
        <p:nvGrpSpPr>
          <p:cNvPr id="25" name="Group 24">
            <a:extLst>
              <a:ext uri="{FF2B5EF4-FFF2-40B4-BE49-F238E27FC236}">
                <a16:creationId xmlns:a16="http://schemas.microsoft.com/office/drawing/2014/main" id="{412A18AD-AF5C-4743-8DAA-0074889CD841}"/>
              </a:ext>
            </a:extLst>
          </p:cNvPr>
          <p:cNvGrpSpPr/>
          <p:nvPr/>
        </p:nvGrpSpPr>
        <p:grpSpPr>
          <a:xfrm>
            <a:off x="5056145" y="1136188"/>
            <a:ext cx="12240" cy="31569"/>
            <a:chOff x="5056145" y="1136188"/>
            <a:chExt cx="12240" cy="31569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">
              <p14:nvContentPartPr>
                <p14:cNvPr id="23" name="Ink 22">
                  <a:extLst>
                    <a:ext uri="{FF2B5EF4-FFF2-40B4-BE49-F238E27FC236}">
                      <a16:creationId xmlns:a16="http://schemas.microsoft.com/office/drawing/2014/main" id="{32636A61-85DF-4354-B0E7-4959E67EE295}"/>
                    </a:ext>
                  </a:extLst>
                </p14:cNvPr>
                <p14:cNvContentPartPr/>
                <p14:nvPr/>
              </p14:nvContentPartPr>
              <p14:xfrm>
                <a:off x="5060465" y="1156597"/>
                <a:ext cx="2880" cy="11160"/>
              </p14:xfrm>
            </p:contentPart>
          </mc:Choice>
          <mc:Fallback xmlns="">
            <p:pic>
              <p:nvPicPr>
                <p:cNvPr id="23" name="Ink 22">
                  <a:extLst>
                    <a:ext uri="{FF2B5EF4-FFF2-40B4-BE49-F238E27FC236}">
                      <a16:creationId xmlns:a16="http://schemas.microsoft.com/office/drawing/2014/main" id="{32636A61-85DF-4354-B0E7-4959E67EE295}"/>
                    </a:ext>
                  </a:extLst>
                </p:cNvPr>
                <p:cNvPicPr/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5051465" y="1147597"/>
                  <a:ext cx="20520" cy="28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">
              <p14:nvContentPartPr>
                <p14:cNvPr id="24" name="Ink 23">
                  <a:extLst>
                    <a:ext uri="{FF2B5EF4-FFF2-40B4-BE49-F238E27FC236}">
                      <a16:creationId xmlns:a16="http://schemas.microsoft.com/office/drawing/2014/main" id="{D153A11F-8A42-43A6-BAF3-0A7143D22489}"/>
                    </a:ext>
                  </a:extLst>
                </p14:cNvPr>
                <p14:cNvContentPartPr/>
                <p14:nvPr/>
              </p14:nvContentPartPr>
              <p14:xfrm>
                <a:off x="5056145" y="1136188"/>
                <a:ext cx="12240" cy="1080"/>
              </p14:xfrm>
            </p:contentPart>
          </mc:Choice>
          <mc:Fallback xmlns="">
            <p:pic>
              <p:nvPicPr>
                <p:cNvPr id="24" name="Ink 23">
                  <a:extLst>
                    <a:ext uri="{FF2B5EF4-FFF2-40B4-BE49-F238E27FC236}">
                      <a16:creationId xmlns:a16="http://schemas.microsoft.com/office/drawing/2014/main" id="{D153A11F-8A42-43A6-BAF3-0A7143D22489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5047145" y="1127188"/>
                  <a:ext cx="29880" cy="18720"/>
                </a:xfrm>
                <a:prstGeom prst="rect">
                  <a:avLst/>
                </a:prstGeom>
              </p:spPr>
            </p:pic>
          </mc:Fallback>
        </mc:AlternateContent>
      </p:grpSp>
      <p:sp>
        <p:nvSpPr>
          <p:cNvPr id="28" name="Rectangle 14">
            <a:extLst>
              <a:ext uri="{FF2B5EF4-FFF2-40B4-BE49-F238E27FC236}">
                <a16:creationId xmlns:a16="http://schemas.microsoft.com/office/drawing/2014/main" id="{F56DB265-A1CF-4814-A96B-318A8259B6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11419" y="3251031"/>
            <a:ext cx="528945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1" name="Rectangle 17">
            <a:extLst>
              <a:ext uri="{FF2B5EF4-FFF2-40B4-BE49-F238E27FC236}">
                <a16:creationId xmlns:a16="http://schemas.microsoft.com/office/drawing/2014/main" id="{933F241F-93B5-42D8-84B3-F2BDA707B4D1}"/>
              </a:ext>
            </a:extLst>
          </p:cNvPr>
          <p:cNvSpPr>
            <a:spLocks noChangeArrowheads="1"/>
          </p:cNvSpPr>
          <p:nvPr/>
        </p:nvSpPr>
        <p:spPr bwMode="auto">
          <a:xfrm>
            <a:off x="-92366" y="5282818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4" name="Arrow: Pentagon 3">
            <a:extLst>
              <a:ext uri="{FF2B5EF4-FFF2-40B4-BE49-F238E27FC236}">
                <a16:creationId xmlns:a16="http://schemas.microsoft.com/office/drawing/2014/main" id="{56824162-8B89-AD11-D7C5-ACF240AD6224}"/>
              </a:ext>
            </a:extLst>
          </p:cNvPr>
          <p:cNvSpPr/>
          <p:nvPr/>
        </p:nvSpPr>
        <p:spPr>
          <a:xfrm>
            <a:off x="0" y="296032"/>
            <a:ext cx="11503742" cy="830492"/>
          </a:xfrm>
          <a:prstGeom prst="homePlate">
            <a:avLst/>
          </a:prstGeom>
          <a:gradFill>
            <a:gsLst>
              <a:gs pos="44200">
                <a:schemeClr val="accent6">
                  <a:lumMod val="40000"/>
                  <a:lumOff val="60000"/>
                </a:schemeClr>
              </a:gs>
              <a:gs pos="10000">
                <a:srgbClr val="77B046"/>
              </a:gs>
              <a:gs pos="82000">
                <a:srgbClr val="77B046"/>
              </a:gs>
            </a:gsLst>
            <a:lin ang="2700000" scaled="1"/>
          </a:gradFill>
          <a:ln>
            <a:noFill/>
          </a:ln>
          <a:effectLst>
            <a:outerShdw blurRad="50800" dist="38100" dir="5400000" algn="t" rotWithShape="0">
              <a:srgbClr val="360012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49194FE-68A7-3E89-C47D-23FCDADA8925}"/>
              </a:ext>
            </a:extLst>
          </p:cNvPr>
          <p:cNvSpPr txBox="1"/>
          <p:nvPr/>
        </p:nvSpPr>
        <p:spPr>
          <a:xfrm>
            <a:off x="688258" y="513534"/>
            <a:ext cx="95864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360012"/>
                </a:solidFill>
              </a:rPr>
              <a:t>Figure 1-4: RP 2040 naming convention</a:t>
            </a:r>
            <a:endParaRPr lang="en-US" sz="2400" dirty="0">
              <a:solidFill>
                <a:srgbClr val="360012"/>
              </a:solidFill>
            </a:endParaRP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8F82D75B-F2BF-8F5C-8F81-8710615DF222}"/>
              </a:ext>
            </a:extLst>
          </p:cNvPr>
          <p:cNvSpPr/>
          <p:nvPr/>
        </p:nvSpPr>
        <p:spPr>
          <a:xfrm>
            <a:off x="1418325" y="1457078"/>
            <a:ext cx="9170617" cy="4927541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 w="28575">
            <a:solidFill>
              <a:srgbClr val="BE1F47"/>
            </a:solidFill>
          </a:ln>
          <a:effectLst>
            <a:outerShdw blurRad="63500" sx="102000" sy="102000" algn="ctr" rotWithShape="0">
              <a:srgbClr val="360012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2D8BAA21-33C9-4A4B-AD14-D490160B0CBD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799" r="9132" b="4171"/>
          <a:stretch/>
        </p:blipFill>
        <p:spPr bwMode="auto">
          <a:xfrm>
            <a:off x="2292457" y="1884725"/>
            <a:ext cx="7607083" cy="407224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4184810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9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9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9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9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  <p:bldP spid="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1">
            <a:extLst>
              <a:ext uri="{FF2B5EF4-FFF2-40B4-BE49-F238E27FC236}">
                <a16:creationId xmlns:a16="http://schemas.microsoft.com/office/drawing/2014/main" id="{4CFDB121-4A3F-42C9-A54D-C867B05DED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03634" y="43934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endParaRPr lang="en-US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058" name="Ink 32">
                <a:extLst>
                  <a:ext uri="{FF2B5EF4-FFF2-40B4-BE49-F238E27FC236}">
                    <a16:creationId xmlns:a16="http://schemas.microsoft.com/office/drawing/2014/main" id="{7B7FA55F-C1DB-4710-A8E9-E0DEB973E451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3038475" y="579438"/>
              <a:ext cx="19050" cy="19050"/>
            </p14:xfrm>
          </p:contentPart>
        </mc:Choice>
        <mc:Fallback xmlns="">
          <p:pic>
            <p:nvPicPr>
              <p:cNvPr id="2058" name="Ink 32">
                <a:extLst>
                  <a:ext uri="{FF2B5EF4-FFF2-40B4-BE49-F238E27FC236}">
                    <a16:creationId xmlns:a16="http://schemas.microsoft.com/office/drawing/2014/main" id="{7B7FA55F-C1DB-4710-A8E9-E0DEB973E451}"/>
                  </a:ext>
                </a:extLst>
              </p:cNvPr>
              <p:cNvPicPr/>
              <p:nvPr/>
            </p:nvPicPr>
            <p:blipFill/>
            <p:spPr/>
          </p:pic>
        </mc:Fallback>
      </mc:AlternateContent>
      <p:grpSp>
        <p:nvGrpSpPr>
          <p:cNvPr id="25" name="Group 24">
            <a:extLst>
              <a:ext uri="{FF2B5EF4-FFF2-40B4-BE49-F238E27FC236}">
                <a16:creationId xmlns:a16="http://schemas.microsoft.com/office/drawing/2014/main" id="{412A18AD-AF5C-4743-8DAA-0074889CD841}"/>
              </a:ext>
            </a:extLst>
          </p:cNvPr>
          <p:cNvGrpSpPr/>
          <p:nvPr/>
        </p:nvGrpSpPr>
        <p:grpSpPr>
          <a:xfrm>
            <a:off x="5056145" y="1136188"/>
            <a:ext cx="12240" cy="31569"/>
            <a:chOff x="5056145" y="1136188"/>
            <a:chExt cx="12240" cy="31569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">
              <p14:nvContentPartPr>
                <p14:cNvPr id="23" name="Ink 22">
                  <a:extLst>
                    <a:ext uri="{FF2B5EF4-FFF2-40B4-BE49-F238E27FC236}">
                      <a16:creationId xmlns:a16="http://schemas.microsoft.com/office/drawing/2014/main" id="{32636A61-85DF-4354-B0E7-4959E67EE295}"/>
                    </a:ext>
                  </a:extLst>
                </p14:cNvPr>
                <p14:cNvContentPartPr/>
                <p14:nvPr/>
              </p14:nvContentPartPr>
              <p14:xfrm>
                <a:off x="5060465" y="1156597"/>
                <a:ext cx="2880" cy="11160"/>
              </p14:xfrm>
            </p:contentPart>
          </mc:Choice>
          <mc:Fallback xmlns="">
            <p:pic>
              <p:nvPicPr>
                <p:cNvPr id="23" name="Ink 22">
                  <a:extLst>
                    <a:ext uri="{FF2B5EF4-FFF2-40B4-BE49-F238E27FC236}">
                      <a16:creationId xmlns:a16="http://schemas.microsoft.com/office/drawing/2014/main" id="{32636A61-85DF-4354-B0E7-4959E67EE295}"/>
                    </a:ext>
                  </a:extLst>
                </p:cNvPr>
                <p:cNvPicPr/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5051465" y="1147597"/>
                  <a:ext cx="20520" cy="28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">
              <p14:nvContentPartPr>
                <p14:cNvPr id="24" name="Ink 23">
                  <a:extLst>
                    <a:ext uri="{FF2B5EF4-FFF2-40B4-BE49-F238E27FC236}">
                      <a16:creationId xmlns:a16="http://schemas.microsoft.com/office/drawing/2014/main" id="{D153A11F-8A42-43A6-BAF3-0A7143D22489}"/>
                    </a:ext>
                  </a:extLst>
                </p14:cNvPr>
                <p14:cNvContentPartPr/>
                <p14:nvPr/>
              </p14:nvContentPartPr>
              <p14:xfrm>
                <a:off x="5056145" y="1136188"/>
                <a:ext cx="12240" cy="1080"/>
              </p14:xfrm>
            </p:contentPart>
          </mc:Choice>
          <mc:Fallback xmlns="">
            <p:pic>
              <p:nvPicPr>
                <p:cNvPr id="24" name="Ink 23">
                  <a:extLst>
                    <a:ext uri="{FF2B5EF4-FFF2-40B4-BE49-F238E27FC236}">
                      <a16:creationId xmlns:a16="http://schemas.microsoft.com/office/drawing/2014/main" id="{D153A11F-8A42-43A6-BAF3-0A7143D22489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5047145" y="1127188"/>
                  <a:ext cx="29880" cy="18720"/>
                </a:xfrm>
                <a:prstGeom prst="rect">
                  <a:avLst/>
                </a:prstGeom>
              </p:spPr>
            </p:pic>
          </mc:Fallback>
        </mc:AlternateContent>
      </p:grpSp>
      <p:sp>
        <p:nvSpPr>
          <p:cNvPr id="28" name="Rectangle 14">
            <a:extLst>
              <a:ext uri="{FF2B5EF4-FFF2-40B4-BE49-F238E27FC236}">
                <a16:creationId xmlns:a16="http://schemas.microsoft.com/office/drawing/2014/main" id="{F56DB265-A1CF-4814-A96B-318A8259B6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11419" y="3251031"/>
            <a:ext cx="528945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1" name="Rectangle 17">
            <a:extLst>
              <a:ext uri="{FF2B5EF4-FFF2-40B4-BE49-F238E27FC236}">
                <a16:creationId xmlns:a16="http://schemas.microsoft.com/office/drawing/2014/main" id="{933F241F-93B5-42D8-84B3-F2BDA707B4D1}"/>
              </a:ext>
            </a:extLst>
          </p:cNvPr>
          <p:cNvSpPr>
            <a:spLocks noChangeArrowheads="1"/>
          </p:cNvSpPr>
          <p:nvPr/>
        </p:nvSpPr>
        <p:spPr bwMode="auto">
          <a:xfrm>
            <a:off x="-92366" y="5282818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4" name="Arrow: Pentagon 3">
            <a:extLst>
              <a:ext uri="{FF2B5EF4-FFF2-40B4-BE49-F238E27FC236}">
                <a16:creationId xmlns:a16="http://schemas.microsoft.com/office/drawing/2014/main" id="{56824162-8B89-AD11-D7C5-ACF240AD6224}"/>
              </a:ext>
            </a:extLst>
          </p:cNvPr>
          <p:cNvSpPr/>
          <p:nvPr/>
        </p:nvSpPr>
        <p:spPr>
          <a:xfrm>
            <a:off x="0" y="296032"/>
            <a:ext cx="11503742" cy="830492"/>
          </a:xfrm>
          <a:prstGeom prst="homePlate">
            <a:avLst/>
          </a:prstGeom>
          <a:gradFill>
            <a:gsLst>
              <a:gs pos="44200">
                <a:schemeClr val="accent6">
                  <a:lumMod val="40000"/>
                  <a:lumOff val="60000"/>
                </a:schemeClr>
              </a:gs>
              <a:gs pos="10000">
                <a:srgbClr val="77B046"/>
              </a:gs>
              <a:gs pos="82000">
                <a:srgbClr val="77B046"/>
              </a:gs>
            </a:gsLst>
            <a:lin ang="2700000" scaled="1"/>
          </a:gradFill>
          <a:ln>
            <a:noFill/>
          </a:ln>
          <a:effectLst>
            <a:outerShdw blurRad="50800" dist="38100" dir="5400000" algn="t" rotWithShape="0">
              <a:srgbClr val="360012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49194FE-68A7-3E89-C47D-23FCDADA8925}"/>
              </a:ext>
            </a:extLst>
          </p:cNvPr>
          <p:cNvSpPr txBox="1"/>
          <p:nvPr/>
        </p:nvSpPr>
        <p:spPr>
          <a:xfrm>
            <a:off x="688258" y="513534"/>
            <a:ext cx="95864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360012"/>
                </a:solidFill>
              </a:rPr>
              <a:t>Figure 1-5: RP2040 Microcontroller High-Level Block Diagram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E1DAAB73-CF7B-2A3E-4B00-766E952CB74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25000"/>
                    </a14:imgEffect>
                    <a14:imgEffect>
                      <a14:saturation sat="200000"/>
                    </a14:imgEffect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9622" y="1391167"/>
            <a:ext cx="7224497" cy="5234673"/>
          </a:xfrm>
          <a:prstGeom prst="rect">
            <a:avLst/>
          </a:prstGeom>
          <a:noFill/>
          <a:ln w="28575">
            <a:solidFill>
              <a:srgbClr val="BE1F47"/>
            </a:solidFill>
          </a:ln>
          <a:effectLst>
            <a:outerShdw blurRad="63500" sx="102000" sy="102000" algn="ctr" rotWithShape="0">
              <a:srgbClr val="360012">
                <a:alpha val="4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7631581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1">
            <a:extLst>
              <a:ext uri="{FF2B5EF4-FFF2-40B4-BE49-F238E27FC236}">
                <a16:creationId xmlns:a16="http://schemas.microsoft.com/office/drawing/2014/main" id="{4CFDB121-4A3F-42C9-A54D-C867B05DED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03634" y="43934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endParaRPr lang="en-US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058" name="Ink 32">
                <a:extLst>
                  <a:ext uri="{FF2B5EF4-FFF2-40B4-BE49-F238E27FC236}">
                    <a16:creationId xmlns:a16="http://schemas.microsoft.com/office/drawing/2014/main" id="{7B7FA55F-C1DB-4710-A8E9-E0DEB973E451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3038475" y="579438"/>
              <a:ext cx="19050" cy="19050"/>
            </p14:xfrm>
          </p:contentPart>
        </mc:Choice>
        <mc:Fallback xmlns="">
          <p:pic>
            <p:nvPicPr>
              <p:cNvPr id="2058" name="Ink 32">
                <a:extLst>
                  <a:ext uri="{FF2B5EF4-FFF2-40B4-BE49-F238E27FC236}">
                    <a16:creationId xmlns:a16="http://schemas.microsoft.com/office/drawing/2014/main" id="{7B7FA55F-C1DB-4710-A8E9-E0DEB973E451}"/>
                  </a:ext>
                </a:extLst>
              </p:cNvPr>
              <p:cNvPicPr/>
              <p:nvPr/>
            </p:nvPicPr>
            <p:blipFill/>
            <p:spPr/>
          </p:pic>
        </mc:Fallback>
      </mc:AlternateContent>
      <p:grpSp>
        <p:nvGrpSpPr>
          <p:cNvPr id="25" name="Group 24">
            <a:extLst>
              <a:ext uri="{FF2B5EF4-FFF2-40B4-BE49-F238E27FC236}">
                <a16:creationId xmlns:a16="http://schemas.microsoft.com/office/drawing/2014/main" id="{412A18AD-AF5C-4743-8DAA-0074889CD841}"/>
              </a:ext>
            </a:extLst>
          </p:cNvPr>
          <p:cNvGrpSpPr/>
          <p:nvPr/>
        </p:nvGrpSpPr>
        <p:grpSpPr>
          <a:xfrm>
            <a:off x="5056145" y="1136188"/>
            <a:ext cx="12240" cy="31569"/>
            <a:chOff x="5056145" y="1136188"/>
            <a:chExt cx="12240" cy="31569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">
              <p14:nvContentPartPr>
                <p14:cNvPr id="23" name="Ink 22">
                  <a:extLst>
                    <a:ext uri="{FF2B5EF4-FFF2-40B4-BE49-F238E27FC236}">
                      <a16:creationId xmlns:a16="http://schemas.microsoft.com/office/drawing/2014/main" id="{32636A61-85DF-4354-B0E7-4959E67EE295}"/>
                    </a:ext>
                  </a:extLst>
                </p14:cNvPr>
                <p14:cNvContentPartPr/>
                <p14:nvPr/>
              </p14:nvContentPartPr>
              <p14:xfrm>
                <a:off x="5060465" y="1156597"/>
                <a:ext cx="2880" cy="11160"/>
              </p14:xfrm>
            </p:contentPart>
          </mc:Choice>
          <mc:Fallback xmlns="">
            <p:pic>
              <p:nvPicPr>
                <p:cNvPr id="23" name="Ink 22">
                  <a:extLst>
                    <a:ext uri="{FF2B5EF4-FFF2-40B4-BE49-F238E27FC236}">
                      <a16:creationId xmlns:a16="http://schemas.microsoft.com/office/drawing/2014/main" id="{32636A61-85DF-4354-B0E7-4959E67EE295}"/>
                    </a:ext>
                  </a:extLst>
                </p:cNvPr>
                <p:cNvPicPr/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5051465" y="1147597"/>
                  <a:ext cx="20520" cy="28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">
              <p14:nvContentPartPr>
                <p14:cNvPr id="24" name="Ink 23">
                  <a:extLst>
                    <a:ext uri="{FF2B5EF4-FFF2-40B4-BE49-F238E27FC236}">
                      <a16:creationId xmlns:a16="http://schemas.microsoft.com/office/drawing/2014/main" id="{D153A11F-8A42-43A6-BAF3-0A7143D22489}"/>
                    </a:ext>
                  </a:extLst>
                </p14:cNvPr>
                <p14:cNvContentPartPr/>
                <p14:nvPr/>
              </p14:nvContentPartPr>
              <p14:xfrm>
                <a:off x="5056145" y="1136188"/>
                <a:ext cx="12240" cy="1080"/>
              </p14:xfrm>
            </p:contentPart>
          </mc:Choice>
          <mc:Fallback xmlns="">
            <p:pic>
              <p:nvPicPr>
                <p:cNvPr id="24" name="Ink 23">
                  <a:extLst>
                    <a:ext uri="{FF2B5EF4-FFF2-40B4-BE49-F238E27FC236}">
                      <a16:creationId xmlns:a16="http://schemas.microsoft.com/office/drawing/2014/main" id="{D153A11F-8A42-43A6-BAF3-0A7143D22489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5047145" y="1127188"/>
                  <a:ext cx="29880" cy="18720"/>
                </a:xfrm>
                <a:prstGeom prst="rect">
                  <a:avLst/>
                </a:prstGeom>
              </p:spPr>
            </p:pic>
          </mc:Fallback>
        </mc:AlternateContent>
      </p:grpSp>
      <p:sp>
        <p:nvSpPr>
          <p:cNvPr id="28" name="Rectangle 14">
            <a:extLst>
              <a:ext uri="{FF2B5EF4-FFF2-40B4-BE49-F238E27FC236}">
                <a16:creationId xmlns:a16="http://schemas.microsoft.com/office/drawing/2014/main" id="{F56DB265-A1CF-4814-A96B-318A8259B6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11419" y="3251031"/>
            <a:ext cx="528945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1" name="Rectangle 17">
            <a:extLst>
              <a:ext uri="{FF2B5EF4-FFF2-40B4-BE49-F238E27FC236}">
                <a16:creationId xmlns:a16="http://schemas.microsoft.com/office/drawing/2014/main" id="{933F241F-93B5-42D8-84B3-F2BDA707B4D1}"/>
              </a:ext>
            </a:extLst>
          </p:cNvPr>
          <p:cNvSpPr>
            <a:spLocks noChangeArrowheads="1"/>
          </p:cNvSpPr>
          <p:nvPr/>
        </p:nvSpPr>
        <p:spPr bwMode="auto">
          <a:xfrm>
            <a:off x="-92366" y="5282818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4" name="Arrow: Pentagon 3">
            <a:extLst>
              <a:ext uri="{FF2B5EF4-FFF2-40B4-BE49-F238E27FC236}">
                <a16:creationId xmlns:a16="http://schemas.microsoft.com/office/drawing/2014/main" id="{56824162-8B89-AD11-D7C5-ACF240AD6224}"/>
              </a:ext>
            </a:extLst>
          </p:cNvPr>
          <p:cNvSpPr/>
          <p:nvPr/>
        </p:nvSpPr>
        <p:spPr>
          <a:xfrm>
            <a:off x="0" y="296032"/>
            <a:ext cx="11503742" cy="830492"/>
          </a:xfrm>
          <a:prstGeom prst="homePlate">
            <a:avLst/>
          </a:prstGeom>
          <a:gradFill>
            <a:gsLst>
              <a:gs pos="44200">
                <a:schemeClr val="accent6">
                  <a:lumMod val="40000"/>
                  <a:lumOff val="60000"/>
                </a:schemeClr>
              </a:gs>
              <a:gs pos="10000">
                <a:srgbClr val="77B046"/>
              </a:gs>
              <a:gs pos="82000">
                <a:srgbClr val="77B046"/>
              </a:gs>
            </a:gsLst>
            <a:lin ang="2700000" scaled="1"/>
          </a:gradFill>
          <a:ln>
            <a:noFill/>
          </a:ln>
          <a:effectLst>
            <a:outerShdw blurRad="50800" dist="38100" dir="5400000" algn="t" rotWithShape="0">
              <a:srgbClr val="360012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49194FE-68A7-3E89-C47D-23FCDADA8925}"/>
              </a:ext>
            </a:extLst>
          </p:cNvPr>
          <p:cNvSpPr txBox="1"/>
          <p:nvPr/>
        </p:nvSpPr>
        <p:spPr>
          <a:xfrm>
            <a:off x="688258" y="513534"/>
            <a:ext cx="958645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b="1" dirty="0">
                <a:solidFill>
                  <a:srgbClr val="360012"/>
                </a:solidFill>
              </a:rPr>
              <a:t>Figure 1-6: From the MicroPython.org website, choose the latest stable release.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8F82D75B-F2BF-8F5C-8F81-8710615DF222}"/>
              </a:ext>
            </a:extLst>
          </p:cNvPr>
          <p:cNvSpPr/>
          <p:nvPr/>
        </p:nvSpPr>
        <p:spPr>
          <a:xfrm>
            <a:off x="1418325" y="1457078"/>
            <a:ext cx="9170617" cy="4927541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 w="28575">
            <a:solidFill>
              <a:srgbClr val="BE1F47"/>
            </a:solidFill>
          </a:ln>
          <a:effectLst>
            <a:outerShdw blurRad="63500" sx="102000" sy="102000" algn="ctr" rotWithShape="0">
              <a:srgbClr val="360012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EB5D2E8F-9DC4-04E2-5389-24005A50B81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062672" y="2505755"/>
            <a:ext cx="8066654" cy="283018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25580033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  <p:bldP spid="6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1">
            <a:extLst>
              <a:ext uri="{FF2B5EF4-FFF2-40B4-BE49-F238E27FC236}">
                <a16:creationId xmlns:a16="http://schemas.microsoft.com/office/drawing/2014/main" id="{4CFDB121-4A3F-42C9-A54D-C867B05DED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03634" y="43934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endParaRPr lang="en-US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058" name="Ink 32">
                <a:extLst>
                  <a:ext uri="{FF2B5EF4-FFF2-40B4-BE49-F238E27FC236}">
                    <a16:creationId xmlns:a16="http://schemas.microsoft.com/office/drawing/2014/main" id="{7B7FA55F-C1DB-4710-A8E9-E0DEB973E451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3038475" y="579438"/>
              <a:ext cx="19050" cy="19050"/>
            </p14:xfrm>
          </p:contentPart>
        </mc:Choice>
        <mc:Fallback xmlns="">
          <p:pic>
            <p:nvPicPr>
              <p:cNvPr id="2058" name="Ink 32">
                <a:extLst>
                  <a:ext uri="{FF2B5EF4-FFF2-40B4-BE49-F238E27FC236}">
                    <a16:creationId xmlns:a16="http://schemas.microsoft.com/office/drawing/2014/main" id="{7B7FA55F-C1DB-4710-A8E9-E0DEB973E451}"/>
                  </a:ext>
                </a:extLst>
              </p:cNvPr>
              <p:cNvPicPr/>
              <p:nvPr/>
            </p:nvPicPr>
            <p:blipFill/>
            <p:spPr/>
          </p:pic>
        </mc:Fallback>
      </mc:AlternateContent>
      <p:grpSp>
        <p:nvGrpSpPr>
          <p:cNvPr id="25" name="Group 24">
            <a:extLst>
              <a:ext uri="{FF2B5EF4-FFF2-40B4-BE49-F238E27FC236}">
                <a16:creationId xmlns:a16="http://schemas.microsoft.com/office/drawing/2014/main" id="{412A18AD-AF5C-4743-8DAA-0074889CD841}"/>
              </a:ext>
            </a:extLst>
          </p:cNvPr>
          <p:cNvGrpSpPr/>
          <p:nvPr/>
        </p:nvGrpSpPr>
        <p:grpSpPr>
          <a:xfrm>
            <a:off x="5056145" y="1136188"/>
            <a:ext cx="12240" cy="31569"/>
            <a:chOff x="5056145" y="1136188"/>
            <a:chExt cx="12240" cy="31569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">
              <p14:nvContentPartPr>
                <p14:cNvPr id="23" name="Ink 22">
                  <a:extLst>
                    <a:ext uri="{FF2B5EF4-FFF2-40B4-BE49-F238E27FC236}">
                      <a16:creationId xmlns:a16="http://schemas.microsoft.com/office/drawing/2014/main" id="{32636A61-85DF-4354-B0E7-4959E67EE295}"/>
                    </a:ext>
                  </a:extLst>
                </p14:cNvPr>
                <p14:cNvContentPartPr/>
                <p14:nvPr/>
              </p14:nvContentPartPr>
              <p14:xfrm>
                <a:off x="5060465" y="1156597"/>
                <a:ext cx="2880" cy="11160"/>
              </p14:xfrm>
            </p:contentPart>
          </mc:Choice>
          <mc:Fallback xmlns="">
            <p:pic>
              <p:nvPicPr>
                <p:cNvPr id="23" name="Ink 22">
                  <a:extLst>
                    <a:ext uri="{FF2B5EF4-FFF2-40B4-BE49-F238E27FC236}">
                      <a16:creationId xmlns:a16="http://schemas.microsoft.com/office/drawing/2014/main" id="{32636A61-85DF-4354-B0E7-4959E67EE295}"/>
                    </a:ext>
                  </a:extLst>
                </p:cNvPr>
                <p:cNvPicPr/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5051465" y="1147597"/>
                  <a:ext cx="20520" cy="28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">
              <p14:nvContentPartPr>
                <p14:cNvPr id="24" name="Ink 23">
                  <a:extLst>
                    <a:ext uri="{FF2B5EF4-FFF2-40B4-BE49-F238E27FC236}">
                      <a16:creationId xmlns:a16="http://schemas.microsoft.com/office/drawing/2014/main" id="{D153A11F-8A42-43A6-BAF3-0A7143D22489}"/>
                    </a:ext>
                  </a:extLst>
                </p14:cNvPr>
                <p14:cNvContentPartPr/>
                <p14:nvPr/>
              </p14:nvContentPartPr>
              <p14:xfrm>
                <a:off x="5056145" y="1136188"/>
                <a:ext cx="12240" cy="1080"/>
              </p14:xfrm>
            </p:contentPart>
          </mc:Choice>
          <mc:Fallback xmlns="">
            <p:pic>
              <p:nvPicPr>
                <p:cNvPr id="24" name="Ink 23">
                  <a:extLst>
                    <a:ext uri="{FF2B5EF4-FFF2-40B4-BE49-F238E27FC236}">
                      <a16:creationId xmlns:a16="http://schemas.microsoft.com/office/drawing/2014/main" id="{D153A11F-8A42-43A6-BAF3-0A7143D22489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5047145" y="1127188"/>
                  <a:ext cx="29880" cy="18720"/>
                </a:xfrm>
                <a:prstGeom prst="rect">
                  <a:avLst/>
                </a:prstGeom>
              </p:spPr>
            </p:pic>
          </mc:Fallback>
        </mc:AlternateContent>
      </p:grpSp>
      <p:sp>
        <p:nvSpPr>
          <p:cNvPr id="28" name="Rectangle 14">
            <a:extLst>
              <a:ext uri="{FF2B5EF4-FFF2-40B4-BE49-F238E27FC236}">
                <a16:creationId xmlns:a16="http://schemas.microsoft.com/office/drawing/2014/main" id="{F56DB265-A1CF-4814-A96B-318A8259B6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11419" y="3251031"/>
            <a:ext cx="528945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1" name="Rectangle 17">
            <a:extLst>
              <a:ext uri="{FF2B5EF4-FFF2-40B4-BE49-F238E27FC236}">
                <a16:creationId xmlns:a16="http://schemas.microsoft.com/office/drawing/2014/main" id="{933F241F-93B5-42D8-84B3-F2BDA707B4D1}"/>
              </a:ext>
            </a:extLst>
          </p:cNvPr>
          <p:cNvSpPr>
            <a:spLocks noChangeArrowheads="1"/>
          </p:cNvSpPr>
          <p:nvPr/>
        </p:nvSpPr>
        <p:spPr bwMode="auto">
          <a:xfrm>
            <a:off x="-92366" y="5282818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4" name="Arrow: Pentagon 3">
            <a:extLst>
              <a:ext uri="{FF2B5EF4-FFF2-40B4-BE49-F238E27FC236}">
                <a16:creationId xmlns:a16="http://schemas.microsoft.com/office/drawing/2014/main" id="{56824162-8B89-AD11-D7C5-ACF240AD6224}"/>
              </a:ext>
            </a:extLst>
          </p:cNvPr>
          <p:cNvSpPr/>
          <p:nvPr/>
        </p:nvSpPr>
        <p:spPr>
          <a:xfrm>
            <a:off x="0" y="296032"/>
            <a:ext cx="11503742" cy="830492"/>
          </a:xfrm>
          <a:prstGeom prst="homePlate">
            <a:avLst/>
          </a:prstGeom>
          <a:gradFill>
            <a:gsLst>
              <a:gs pos="44200">
                <a:schemeClr val="accent6">
                  <a:lumMod val="40000"/>
                  <a:lumOff val="60000"/>
                </a:schemeClr>
              </a:gs>
              <a:gs pos="10000">
                <a:srgbClr val="77B046"/>
              </a:gs>
              <a:gs pos="82000">
                <a:srgbClr val="77B046"/>
              </a:gs>
            </a:gsLst>
            <a:lin ang="2700000" scaled="1"/>
          </a:gradFill>
          <a:ln>
            <a:noFill/>
          </a:ln>
          <a:effectLst>
            <a:outerShdw blurRad="50800" dist="38100" dir="5400000" algn="t" rotWithShape="0">
              <a:srgbClr val="360012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49194FE-68A7-3E89-C47D-23FCDADA8925}"/>
              </a:ext>
            </a:extLst>
          </p:cNvPr>
          <p:cNvSpPr txBox="1"/>
          <p:nvPr/>
        </p:nvSpPr>
        <p:spPr>
          <a:xfrm>
            <a:off x="688258" y="513534"/>
            <a:ext cx="958645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360012"/>
                </a:solidFill>
              </a:rPr>
              <a:t>Figure 1-7: Pico board bootloader appears as a folder on the host computer display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540A7B9D-4119-F4AA-4A1A-3972CFD7A89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252189" y="1637395"/>
            <a:ext cx="7687619" cy="4641167"/>
          </a:xfrm>
          <a:prstGeom prst="rect">
            <a:avLst/>
          </a:prstGeom>
          <a:ln w="28575">
            <a:solidFill>
              <a:srgbClr val="BE1F47"/>
            </a:solidFill>
          </a:ln>
          <a:effectLst>
            <a:outerShdw blurRad="63500" sx="102000" sy="102000" algn="ctr" rotWithShape="0">
              <a:srgbClr val="360012">
                <a:alpha val="4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0868050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1">
            <a:extLst>
              <a:ext uri="{FF2B5EF4-FFF2-40B4-BE49-F238E27FC236}">
                <a16:creationId xmlns:a16="http://schemas.microsoft.com/office/drawing/2014/main" id="{4CFDB121-4A3F-42C9-A54D-C867B05DED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03634" y="43934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endParaRPr lang="en-US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058" name="Ink 32">
                <a:extLst>
                  <a:ext uri="{FF2B5EF4-FFF2-40B4-BE49-F238E27FC236}">
                    <a16:creationId xmlns:a16="http://schemas.microsoft.com/office/drawing/2014/main" id="{7B7FA55F-C1DB-4710-A8E9-E0DEB973E451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3038475" y="579438"/>
              <a:ext cx="19050" cy="19050"/>
            </p14:xfrm>
          </p:contentPart>
        </mc:Choice>
        <mc:Fallback xmlns="">
          <p:pic>
            <p:nvPicPr>
              <p:cNvPr id="2058" name="Ink 32">
                <a:extLst>
                  <a:ext uri="{FF2B5EF4-FFF2-40B4-BE49-F238E27FC236}">
                    <a16:creationId xmlns:a16="http://schemas.microsoft.com/office/drawing/2014/main" id="{7B7FA55F-C1DB-4710-A8E9-E0DEB973E451}"/>
                  </a:ext>
                </a:extLst>
              </p:cNvPr>
              <p:cNvPicPr/>
              <p:nvPr/>
            </p:nvPicPr>
            <p:blipFill/>
            <p:spPr/>
          </p:pic>
        </mc:Fallback>
      </mc:AlternateContent>
      <p:grpSp>
        <p:nvGrpSpPr>
          <p:cNvPr id="25" name="Group 24">
            <a:extLst>
              <a:ext uri="{FF2B5EF4-FFF2-40B4-BE49-F238E27FC236}">
                <a16:creationId xmlns:a16="http://schemas.microsoft.com/office/drawing/2014/main" id="{412A18AD-AF5C-4743-8DAA-0074889CD841}"/>
              </a:ext>
            </a:extLst>
          </p:cNvPr>
          <p:cNvGrpSpPr/>
          <p:nvPr/>
        </p:nvGrpSpPr>
        <p:grpSpPr>
          <a:xfrm>
            <a:off x="5056145" y="1136188"/>
            <a:ext cx="12240" cy="31569"/>
            <a:chOff x="5056145" y="1136188"/>
            <a:chExt cx="12240" cy="31569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">
              <p14:nvContentPartPr>
                <p14:cNvPr id="23" name="Ink 22">
                  <a:extLst>
                    <a:ext uri="{FF2B5EF4-FFF2-40B4-BE49-F238E27FC236}">
                      <a16:creationId xmlns:a16="http://schemas.microsoft.com/office/drawing/2014/main" id="{32636A61-85DF-4354-B0E7-4959E67EE295}"/>
                    </a:ext>
                  </a:extLst>
                </p14:cNvPr>
                <p14:cNvContentPartPr/>
                <p14:nvPr/>
              </p14:nvContentPartPr>
              <p14:xfrm>
                <a:off x="5060465" y="1156597"/>
                <a:ext cx="2880" cy="11160"/>
              </p14:xfrm>
            </p:contentPart>
          </mc:Choice>
          <mc:Fallback xmlns="">
            <p:pic>
              <p:nvPicPr>
                <p:cNvPr id="23" name="Ink 22">
                  <a:extLst>
                    <a:ext uri="{FF2B5EF4-FFF2-40B4-BE49-F238E27FC236}">
                      <a16:creationId xmlns:a16="http://schemas.microsoft.com/office/drawing/2014/main" id="{32636A61-85DF-4354-B0E7-4959E67EE295}"/>
                    </a:ext>
                  </a:extLst>
                </p:cNvPr>
                <p:cNvPicPr/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5051465" y="1147597"/>
                  <a:ext cx="20520" cy="28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">
              <p14:nvContentPartPr>
                <p14:cNvPr id="24" name="Ink 23">
                  <a:extLst>
                    <a:ext uri="{FF2B5EF4-FFF2-40B4-BE49-F238E27FC236}">
                      <a16:creationId xmlns:a16="http://schemas.microsoft.com/office/drawing/2014/main" id="{D153A11F-8A42-43A6-BAF3-0A7143D22489}"/>
                    </a:ext>
                  </a:extLst>
                </p14:cNvPr>
                <p14:cNvContentPartPr/>
                <p14:nvPr/>
              </p14:nvContentPartPr>
              <p14:xfrm>
                <a:off x="5056145" y="1136188"/>
                <a:ext cx="12240" cy="1080"/>
              </p14:xfrm>
            </p:contentPart>
          </mc:Choice>
          <mc:Fallback xmlns="">
            <p:pic>
              <p:nvPicPr>
                <p:cNvPr id="24" name="Ink 23">
                  <a:extLst>
                    <a:ext uri="{FF2B5EF4-FFF2-40B4-BE49-F238E27FC236}">
                      <a16:creationId xmlns:a16="http://schemas.microsoft.com/office/drawing/2014/main" id="{D153A11F-8A42-43A6-BAF3-0A7143D22489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5047145" y="1127188"/>
                  <a:ext cx="29880" cy="18720"/>
                </a:xfrm>
                <a:prstGeom prst="rect">
                  <a:avLst/>
                </a:prstGeom>
              </p:spPr>
            </p:pic>
          </mc:Fallback>
        </mc:AlternateContent>
      </p:grpSp>
      <p:sp>
        <p:nvSpPr>
          <p:cNvPr id="28" name="Rectangle 14">
            <a:extLst>
              <a:ext uri="{FF2B5EF4-FFF2-40B4-BE49-F238E27FC236}">
                <a16:creationId xmlns:a16="http://schemas.microsoft.com/office/drawing/2014/main" id="{F56DB265-A1CF-4814-A96B-318A8259B6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11419" y="3251031"/>
            <a:ext cx="528945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1" name="Rectangle 17">
            <a:extLst>
              <a:ext uri="{FF2B5EF4-FFF2-40B4-BE49-F238E27FC236}">
                <a16:creationId xmlns:a16="http://schemas.microsoft.com/office/drawing/2014/main" id="{933F241F-93B5-42D8-84B3-F2BDA707B4D1}"/>
              </a:ext>
            </a:extLst>
          </p:cNvPr>
          <p:cNvSpPr>
            <a:spLocks noChangeArrowheads="1"/>
          </p:cNvSpPr>
          <p:nvPr/>
        </p:nvSpPr>
        <p:spPr bwMode="auto">
          <a:xfrm>
            <a:off x="-92366" y="5282818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4" name="Arrow: Pentagon 3">
            <a:extLst>
              <a:ext uri="{FF2B5EF4-FFF2-40B4-BE49-F238E27FC236}">
                <a16:creationId xmlns:a16="http://schemas.microsoft.com/office/drawing/2014/main" id="{56824162-8B89-AD11-D7C5-ACF240AD6224}"/>
              </a:ext>
            </a:extLst>
          </p:cNvPr>
          <p:cNvSpPr/>
          <p:nvPr/>
        </p:nvSpPr>
        <p:spPr>
          <a:xfrm>
            <a:off x="0" y="296032"/>
            <a:ext cx="11503742" cy="830492"/>
          </a:xfrm>
          <a:prstGeom prst="homePlate">
            <a:avLst/>
          </a:prstGeom>
          <a:gradFill>
            <a:gsLst>
              <a:gs pos="44200">
                <a:schemeClr val="accent6">
                  <a:lumMod val="40000"/>
                  <a:lumOff val="60000"/>
                </a:schemeClr>
              </a:gs>
              <a:gs pos="10000">
                <a:srgbClr val="77B046"/>
              </a:gs>
              <a:gs pos="82000">
                <a:srgbClr val="77B046"/>
              </a:gs>
            </a:gsLst>
            <a:lin ang="2700000" scaled="1"/>
          </a:gradFill>
          <a:ln>
            <a:noFill/>
          </a:ln>
          <a:effectLst>
            <a:outerShdw blurRad="50800" dist="38100" dir="5400000" algn="t" rotWithShape="0">
              <a:srgbClr val="360012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49194FE-68A7-3E89-C47D-23FCDADA8925}"/>
              </a:ext>
            </a:extLst>
          </p:cNvPr>
          <p:cNvSpPr txBox="1"/>
          <p:nvPr/>
        </p:nvSpPr>
        <p:spPr>
          <a:xfrm>
            <a:off x="688257" y="513534"/>
            <a:ext cx="106090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360012"/>
                </a:solidFill>
              </a:rPr>
              <a:t>Figure 1-8: Link to step-by-step instructions to download and install </a:t>
            </a:r>
            <a:r>
              <a:rPr lang="en-US" b="1" dirty="0" err="1">
                <a:solidFill>
                  <a:srgbClr val="360012"/>
                </a:solidFill>
              </a:rPr>
              <a:t>MicroPython</a:t>
            </a:r>
            <a:r>
              <a:rPr lang="en-US" b="1" dirty="0">
                <a:solidFill>
                  <a:srgbClr val="360012"/>
                </a:solidFill>
              </a:rPr>
              <a:t> on Raspberry Pi Pico board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AB2FC852-64FF-34B3-1D25-F33744CF3647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568916" y="1344026"/>
            <a:ext cx="6847688" cy="5298090"/>
          </a:xfrm>
          <a:prstGeom prst="rect">
            <a:avLst/>
          </a:prstGeom>
          <a:noFill/>
          <a:ln w="28575">
            <a:solidFill>
              <a:srgbClr val="BE1F47"/>
            </a:solidFill>
          </a:ln>
          <a:effectLst>
            <a:outerShdw blurRad="63500" sx="102000" sy="102000" algn="ctr" rotWithShape="0">
              <a:srgbClr val="360012">
                <a:alpha val="4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9244459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1">
            <a:extLst>
              <a:ext uri="{FF2B5EF4-FFF2-40B4-BE49-F238E27FC236}">
                <a16:creationId xmlns:a16="http://schemas.microsoft.com/office/drawing/2014/main" id="{4CFDB121-4A3F-42C9-A54D-C867B05DED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03634" y="43934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endParaRPr lang="en-US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058" name="Ink 32">
                <a:extLst>
                  <a:ext uri="{FF2B5EF4-FFF2-40B4-BE49-F238E27FC236}">
                    <a16:creationId xmlns:a16="http://schemas.microsoft.com/office/drawing/2014/main" id="{7B7FA55F-C1DB-4710-A8E9-E0DEB973E451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3038475" y="579438"/>
              <a:ext cx="19050" cy="19050"/>
            </p14:xfrm>
          </p:contentPart>
        </mc:Choice>
        <mc:Fallback xmlns="">
          <p:pic>
            <p:nvPicPr>
              <p:cNvPr id="2058" name="Ink 32">
                <a:extLst>
                  <a:ext uri="{FF2B5EF4-FFF2-40B4-BE49-F238E27FC236}">
                    <a16:creationId xmlns:a16="http://schemas.microsoft.com/office/drawing/2014/main" id="{7B7FA55F-C1DB-4710-A8E9-E0DEB973E451}"/>
                  </a:ext>
                </a:extLst>
              </p:cNvPr>
              <p:cNvPicPr/>
              <p:nvPr/>
            </p:nvPicPr>
            <p:blipFill/>
            <p:spPr/>
          </p:pic>
        </mc:Fallback>
      </mc:AlternateContent>
      <p:grpSp>
        <p:nvGrpSpPr>
          <p:cNvPr id="25" name="Group 24">
            <a:extLst>
              <a:ext uri="{FF2B5EF4-FFF2-40B4-BE49-F238E27FC236}">
                <a16:creationId xmlns:a16="http://schemas.microsoft.com/office/drawing/2014/main" id="{412A18AD-AF5C-4743-8DAA-0074889CD841}"/>
              </a:ext>
            </a:extLst>
          </p:cNvPr>
          <p:cNvGrpSpPr/>
          <p:nvPr/>
        </p:nvGrpSpPr>
        <p:grpSpPr>
          <a:xfrm>
            <a:off x="5056145" y="1136188"/>
            <a:ext cx="12240" cy="31569"/>
            <a:chOff x="5056145" y="1136188"/>
            <a:chExt cx="12240" cy="31569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">
              <p14:nvContentPartPr>
                <p14:cNvPr id="23" name="Ink 22">
                  <a:extLst>
                    <a:ext uri="{FF2B5EF4-FFF2-40B4-BE49-F238E27FC236}">
                      <a16:creationId xmlns:a16="http://schemas.microsoft.com/office/drawing/2014/main" id="{32636A61-85DF-4354-B0E7-4959E67EE295}"/>
                    </a:ext>
                  </a:extLst>
                </p14:cNvPr>
                <p14:cNvContentPartPr/>
                <p14:nvPr/>
              </p14:nvContentPartPr>
              <p14:xfrm>
                <a:off x="5060465" y="1156597"/>
                <a:ext cx="2880" cy="11160"/>
              </p14:xfrm>
            </p:contentPart>
          </mc:Choice>
          <mc:Fallback xmlns="">
            <p:pic>
              <p:nvPicPr>
                <p:cNvPr id="23" name="Ink 22">
                  <a:extLst>
                    <a:ext uri="{FF2B5EF4-FFF2-40B4-BE49-F238E27FC236}">
                      <a16:creationId xmlns:a16="http://schemas.microsoft.com/office/drawing/2014/main" id="{32636A61-85DF-4354-B0E7-4959E67EE295}"/>
                    </a:ext>
                  </a:extLst>
                </p:cNvPr>
                <p:cNvPicPr/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5051465" y="1147597"/>
                  <a:ext cx="20520" cy="28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">
              <p14:nvContentPartPr>
                <p14:cNvPr id="24" name="Ink 23">
                  <a:extLst>
                    <a:ext uri="{FF2B5EF4-FFF2-40B4-BE49-F238E27FC236}">
                      <a16:creationId xmlns:a16="http://schemas.microsoft.com/office/drawing/2014/main" id="{D153A11F-8A42-43A6-BAF3-0A7143D22489}"/>
                    </a:ext>
                  </a:extLst>
                </p14:cNvPr>
                <p14:cNvContentPartPr/>
                <p14:nvPr/>
              </p14:nvContentPartPr>
              <p14:xfrm>
                <a:off x="5056145" y="1136188"/>
                <a:ext cx="12240" cy="1080"/>
              </p14:xfrm>
            </p:contentPart>
          </mc:Choice>
          <mc:Fallback xmlns="">
            <p:pic>
              <p:nvPicPr>
                <p:cNvPr id="24" name="Ink 23">
                  <a:extLst>
                    <a:ext uri="{FF2B5EF4-FFF2-40B4-BE49-F238E27FC236}">
                      <a16:creationId xmlns:a16="http://schemas.microsoft.com/office/drawing/2014/main" id="{D153A11F-8A42-43A6-BAF3-0A7143D22489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5047145" y="1127188"/>
                  <a:ext cx="29880" cy="18720"/>
                </a:xfrm>
                <a:prstGeom prst="rect">
                  <a:avLst/>
                </a:prstGeom>
              </p:spPr>
            </p:pic>
          </mc:Fallback>
        </mc:AlternateContent>
      </p:grpSp>
      <p:sp>
        <p:nvSpPr>
          <p:cNvPr id="28" name="Rectangle 14">
            <a:extLst>
              <a:ext uri="{FF2B5EF4-FFF2-40B4-BE49-F238E27FC236}">
                <a16:creationId xmlns:a16="http://schemas.microsoft.com/office/drawing/2014/main" id="{F56DB265-A1CF-4814-A96B-318A8259B6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11419" y="3251031"/>
            <a:ext cx="528945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4" name="Arrow: Pentagon 3">
            <a:extLst>
              <a:ext uri="{FF2B5EF4-FFF2-40B4-BE49-F238E27FC236}">
                <a16:creationId xmlns:a16="http://schemas.microsoft.com/office/drawing/2014/main" id="{56824162-8B89-AD11-D7C5-ACF240AD6224}"/>
              </a:ext>
            </a:extLst>
          </p:cNvPr>
          <p:cNvSpPr/>
          <p:nvPr/>
        </p:nvSpPr>
        <p:spPr>
          <a:xfrm>
            <a:off x="0" y="296032"/>
            <a:ext cx="11503742" cy="830492"/>
          </a:xfrm>
          <a:prstGeom prst="homePlate">
            <a:avLst/>
          </a:prstGeom>
          <a:gradFill>
            <a:gsLst>
              <a:gs pos="44200">
                <a:schemeClr val="accent6">
                  <a:lumMod val="40000"/>
                  <a:lumOff val="60000"/>
                </a:schemeClr>
              </a:gs>
              <a:gs pos="10000">
                <a:srgbClr val="77B046"/>
              </a:gs>
              <a:gs pos="82000">
                <a:srgbClr val="77B046"/>
              </a:gs>
            </a:gsLst>
            <a:lin ang="2700000" scaled="1"/>
          </a:gradFill>
          <a:ln>
            <a:noFill/>
          </a:ln>
          <a:effectLst>
            <a:outerShdw blurRad="50800" dist="38100" dir="5400000" algn="t" rotWithShape="0">
              <a:srgbClr val="360012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49194FE-68A7-3E89-C47D-23FCDADA8925}"/>
              </a:ext>
            </a:extLst>
          </p:cNvPr>
          <p:cNvSpPr txBox="1"/>
          <p:nvPr/>
        </p:nvSpPr>
        <p:spPr>
          <a:xfrm>
            <a:off x="688257" y="513534"/>
            <a:ext cx="1060900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360012"/>
                </a:solidFill>
              </a:rPr>
              <a:t>Figure 1-9: </a:t>
            </a:r>
            <a:r>
              <a:rPr lang="en-US" sz="2400" b="1" dirty="0" err="1">
                <a:solidFill>
                  <a:srgbClr val="360012"/>
                </a:solidFill>
              </a:rPr>
              <a:t>MicroPython</a:t>
            </a:r>
            <a:r>
              <a:rPr lang="en-US" sz="2400" b="1" dirty="0">
                <a:solidFill>
                  <a:srgbClr val="360012"/>
                </a:solidFill>
              </a:rPr>
              <a:t> launch message and REPL prompt from Raspberry Pi Pico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D82CA131-67CD-80F9-7F6D-4EE11C2E3A7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7906" y="1538415"/>
            <a:ext cx="9271455" cy="4806051"/>
          </a:xfrm>
          <a:prstGeom prst="rect">
            <a:avLst/>
          </a:prstGeom>
          <a:noFill/>
          <a:ln w="28575">
            <a:solidFill>
              <a:srgbClr val="DC2857"/>
            </a:solidFill>
          </a:ln>
          <a:effectLst>
            <a:outerShdw blurRad="63500" sx="102000" sy="102000" algn="ctr" rotWithShape="0">
              <a:srgbClr val="360012">
                <a:alpha val="4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0311149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1">
            <a:extLst>
              <a:ext uri="{FF2B5EF4-FFF2-40B4-BE49-F238E27FC236}">
                <a16:creationId xmlns:a16="http://schemas.microsoft.com/office/drawing/2014/main" id="{4CFDB121-4A3F-42C9-A54D-C867B05DED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03634" y="43934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endParaRPr lang="en-US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058" name="Ink 32">
                <a:extLst>
                  <a:ext uri="{FF2B5EF4-FFF2-40B4-BE49-F238E27FC236}">
                    <a16:creationId xmlns:a16="http://schemas.microsoft.com/office/drawing/2014/main" id="{7B7FA55F-C1DB-4710-A8E9-E0DEB973E451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3038475" y="579438"/>
              <a:ext cx="19050" cy="19050"/>
            </p14:xfrm>
          </p:contentPart>
        </mc:Choice>
        <mc:Fallback xmlns="">
          <p:pic>
            <p:nvPicPr>
              <p:cNvPr id="2058" name="Ink 32">
                <a:extLst>
                  <a:ext uri="{FF2B5EF4-FFF2-40B4-BE49-F238E27FC236}">
                    <a16:creationId xmlns:a16="http://schemas.microsoft.com/office/drawing/2014/main" id="{7B7FA55F-C1DB-4710-A8E9-E0DEB973E451}"/>
                  </a:ext>
                </a:extLst>
              </p:cNvPr>
              <p:cNvPicPr/>
              <p:nvPr/>
            </p:nvPicPr>
            <p:blipFill/>
            <p:spPr/>
          </p:pic>
        </mc:Fallback>
      </mc:AlternateContent>
      <p:grpSp>
        <p:nvGrpSpPr>
          <p:cNvPr id="25" name="Group 24">
            <a:extLst>
              <a:ext uri="{FF2B5EF4-FFF2-40B4-BE49-F238E27FC236}">
                <a16:creationId xmlns:a16="http://schemas.microsoft.com/office/drawing/2014/main" id="{412A18AD-AF5C-4743-8DAA-0074889CD841}"/>
              </a:ext>
            </a:extLst>
          </p:cNvPr>
          <p:cNvGrpSpPr/>
          <p:nvPr/>
        </p:nvGrpSpPr>
        <p:grpSpPr>
          <a:xfrm>
            <a:off x="5056145" y="1136188"/>
            <a:ext cx="12240" cy="31569"/>
            <a:chOff x="5056145" y="1136188"/>
            <a:chExt cx="12240" cy="31569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">
              <p14:nvContentPartPr>
                <p14:cNvPr id="23" name="Ink 22">
                  <a:extLst>
                    <a:ext uri="{FF2B5EF4-FFF2-40B4-BE49-F238E27FC236}">
                      <a16:creationId xmlns:a16="http://schemas.microsoft.com/office/drawing/2014/main" id="{32636A61-85DF-4354-B0E7-4959E67EE295}"/>
                    </a:ext>
                  </a:extLst>
                </p14:cNvPr>
                <p14:cNvContentPartPr/>
                <p14:nvPr/>
              </p14:nvContentPartPr>
              <p14:xfrm>
                <a:off x="5060465" y="1156597"/>
                <a:ext cx="2880" cy="11160"/>
              </p14:xfrm>
            </p:contentPart>
          </mc:Choice>
          <mc:Fallback xmlns="">
            <p:pic>
              <p:nvPicPr>
                <p:cNvPr id="23" name="Ink 22">
                  <a:extLst>
                    <a:ext uri="{FF2B5EF4-FFF2-40B4-BE49-F238E27FC236}">
                      <a16:creationId xmlns:a16="http://schemas.microsoft.com/office/drawing/2014/main" id="{32636A61-85DF-4354-B0E7-4959E67EE295}"/>
                    </a:ext>
                  </a:extLst>
                </p:cNvPr>
                <p:cNvPicPr/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5051465" y="1147597"/>
                  <a:ext cx="20520" cy="28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">
              <p14:nvContentPartPr>
                <p14:cNvPr id="24" name="Ink 23">
                  <a:extLst>
                    <a:ext uri="{FF2B5EF4-FFF2-40B4-BE49-F238E27FC236}">
                      <a16:creationId xmlns:a16="http://schemas.microsoft.com/office/drawing/2014/main" id="{D153A11F-8A42-43A6-BAF3-0A7143D22489}"/>
                    </a:ext>
                  </a:extLst>
                </p14:cNvPr>
                <p14:cNvContentPartPr/>
                <p14:nvPr/>
              </p14:nvContentPartPr>
              <p14:xfrm>
                <a:off x="5056145" y="1136188"/>
                <a:ext cx="12240" cy="1080"/>
              </p14:xfrm>
            </p:contentPart>
          </mc:Choice>
          <mc:Fallback xmlns="">
            <p:pic>
              <p:nvPicPr>
                <p:cNvPr id="24" name="Ink 23">
                  <a:extLst>
                    <a:ext uri="{FF2B5EF4-FFF2-40B4-BE49-F238E27FC236}">
                      <a16:creationId xmlns:a16="http://schemas.microsoft.com/office/drawing/2014/main" id="{D153A11F-8A42-43A6-BAF3-0A7143D22489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5047145" y="1127188"/>
                  <a:ext cx="29880" cy="18720"/>
                </a:xfrm>
                <a:prstGeom prst="rect">
                  <a:avLst/>
                </a:prstGeom>
              </p:spPr>
            </p:pic>
          </mc:Fallback>
        </mc:AlternateContent>
      </p:grpSp>
      <p:sp>
        <p:nvSpPr>
          <p:cNvPr id="28" name="Rectangle 14">
            <a:extLst>
              <a:ext uri="{FF2B5EF4-FFF2-40B4-BE49-F238E27FC236}">
                <a16:creationId xmlns:a16="http://schemas.microsoft.com/office/drawing/2014/main" id="{F56DB265-A1CF-4814-A96B-318A8259B6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11419" y="3251031"/>
            <a:ext cx="528945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4" name="Arrow: Pentagon 3">
            <a:extLst>
              <a:ext uri="{FF2B5EF4-FFF2-40B4-BE49-F238E27FC236}">
                <a16:creationId xmlns:a16="http://schemas.microsoft.com/office/drawing/2014/main" id="{56824162-8B89-AD11-D7C5-ACF240AD6224}"/>
              </a:ext>
            </a:extLst>
          </p:cNvPr>
          <p:cNvSpPr/>
          <p:nvPr/>
        </p:nvSpPr>
        <p:spPr>
          <a:xfrm>
            <a:off x="0" y="296032"/>
            <a:ext cx="11503742" cy="830492"/>
          </a:xfrm>
          <a:prstGeom prst="homePlate">
            <a:avLst/>
          </a:prstGeom>
          <a:gradFill>
            <a:gsLst>
              <a:gs pos="44200">
                <a:schemeClr val="accent6">
                  <a:lumMod val="40000"/>
                  <a:lumOff val="60000"/>
                </a:schemeClr>
              </a:gs>
              <a:gs pos="10000">
                <a:srgbClr val="77B046"/>
              </a:gs>
              <a:gs pos="82000">
                <a:srgbClr val="77B046"/>
              </a:gs>
            </a:gsLst>
            <a:lin ang="2700000" scaled="1"/>
          </a:gradFill>
          <a:ln>
            <a:noFill/>
          </a:ln>
          <a:effectLst>
            <a:outerShdw blurRad="50800" dist="38100" dir="5400000" algn="t" rotWithShape="0">
              <a:srgbClr val="360012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49194FE-68A7-3E89-C47D-23FCDADA8925}"/>
              </a:ext>
            </a:extLst>
          </p:cNvPr>
          <p:cNvSpPr txBox="1"/>
          <p:nvPr/>
        </p:nvSpPr>
        <p:spPr>
          <a:xfrm>
            <a:off x="688257" y="513534"/>
            <a:ext cx="1060900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360012"/>
                </a:solidFill>
              </a:rPr>
              <a:t>Figure 1-10: </a:t>
            </a:r>
            <a:r>
              <a:rPr lang="en-US" sz="2000" b="1" dirty="0" err="1">
                <a:solidFill>
                  <a:srgbClr val="360012"/>
                </a:solidFill>
              </a:rPr>
              <a:t>MicroPython</a:t>
            </a:r>
            <a:r>
              <a:rPr lang="en-US" sz="2000" b="1" dirty="0">
                <a:solidFill>
                  <a:srgbClr val="360012"/>
                </a:solidFill>
              </a:rPr>
              <a:t> evaluates 3 * 5 and prints the result 15 followed by a new prompt.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5149A635-4820-A9FF-2ADF-8D294C0719EB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6970"/>
          <a:stretch/>
        </p:blipFill>
        <p:spPr bwMode="auto">
          <a:xfrm>
            <a:off x="484790" y="1830302"/>
            <a:ext cx="11222419" cy="3197396"/>
          </a:xfrm>
          <a:prstGeom prst="rect">
            <a:avLst/>
          </a:prstGeom>
          <a:noFill/>
          <a:ln w="28575">
            <a:solidFill>
              <a:srgbClr val="DC2857"/>
            </a:solidFill>
          </a:ln>
          <a:effectLst>
            <a:outerShdw blurRad="63500" sx="102000" sy="102000" algn="ctr" rotWithShape="0">
              <a:srgbClr val="360012">
                <a:alpha val="40000"/>
              </a:srgbClr>
            </a:outerShdw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0931580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1">
            <a:extLst>
              <a:ext uri="{FF2B5EF4-FFF2-40B4-BE49-F238E27FC236}">
                <a16:creationId xmlns:a16="http://schemas.microsoft.com/office/drawing/2014/main" id="{4CFDB121-4A3F-42C9-A54D-C867B05DED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03634" y="43934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endParaRPr lang="en-US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058" name="Ink 32">
                <a:extLst>
                  <a:ext uri="{FF2B5EF4-FFF2-40B4-BE49-F238E27FC236}">
                    <a16:creationId xmlns:a16="http://schemas.microsoft.com/office/drawing/2014/main" id="{7B7FA55F-C1DB-4710-A8E9-E0DEB973E451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3038475" y="579438"/>
              <a:ext cx="19050" cy="19050"/>
            </p14:xfrm>
          </p:contentPart>
        </mc:Choice>
        <mc:Fallback xmlns="">
          <p:pic>
            <p:nvPicPr>
              <p:cNvPr id="2058" name="Ink 32">
                <a:extLst>
                  <a:ext uri="{FF2B5EF4-FFF2-40B4-BE49-F238E27FC236}">
                    <a16:creationId xmlns:a16="http://schemas.microsoft.com/office/drawing/2014/main" id="{7B7FA55F-C1DB-4710-A8E9-E0DEB973E451}"/>
                  </a:ext>
                </a:extLst>
              </p:cNvPr>
              <p:cNvPicPr/>
              <p:nvPr/>
            </p:nvPicPr>
            <p:blipFill/>
            <p:spPr/>
          </p:pic>
        </mc:Fallback>
      </mc:AlternateContent>
      <p:grpSp>
        <p:nvGrpSpPr>
          <p:cNvPr id="25" name="Group 24">
            <a:extLst>
              <a:ext uri="{FF2B5EF4-FFF2-40B4-BE49-F238E27FC236}">
                <a16:creationId xmlns:a16="http://schemas.microsoft.com/office/drawing/2014/main" id="{412A18AD-AF5C-4743-8DAA-0074889CD841}"/>
              </a:ext>
            </a:extLst>
          </p:cNvPr>
          <p:cNvGrpSpPr/>
          <p:nvPr/>
        </p:nvGrpSpPr>
        <p:grpSpPr>
          <a:xfrm>
            <a:off x="5056145" y="1136188"/>
            <a:ext cx="12240" cy="31569"/>
            <a:chOff x="5056145" y="1136188"/>
            <a:chExt cx="12240" cy="31569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">
              <p14:nvContentPartPr>
                <p14:cNvPr id="23" name="Ink 22">
                  <a:extLst>
                    <a:ext uri="{FF2B5EF4-FFF2-40B4-BE49-F238E27FC236}">
                      <a16:creationId xmlns:a16="http://schemas.microsoft.com/office/drawing/2014/main" id="{32636A61-85DF-4354-B0E7-4959E67EE295}"/>
                    </a:ext>
                  </a:extLst>
                </p14:cNvPr>
                <p14:cNvContentPartPr/>
                <p14:nvPr/>
              </p14:nvContentPartPr>
              <p14:xfrm>
                <a:off x="5060465" y="1156597"/>
                <a:ext cx="2880" cy="11160"/>
              </p14:xfrm>
            </p:contentPart>
          </mc:Choice>
          <mc:Fallback xmlns="">
            <p:pic>
              <p:nvPicPr>
                <p:cNvPr id="23" name="Ink 22">
                  <a:extLst>
                    <a:ext uri="{FF2B5EF4-FFF2-40B4-BE49-F238E27FC236}">
                      <a16:creationId xmlns:a16="http://schemas.microsoft.com/office/drawing/2014/main" id="{32636A61-85DF-4354-B0E7-4959E67EE295}"/>
                    </a:ext>
                  </a:extLst>
                </p:cNvPr>
                <p:cNvPicPr/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5051465" y="1147597"/>
                  <a:ext cx="20520" cy="28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">
              <p14:nvContentPartPr>
                <p14:cNvPr id="24" name="Ink 23">
                  <a:extLst>
                    <a:ext uri="{FF2B5EF4-FFF2-40B4-BE49-F238E27FC236}">
                      <a16:creationId xmlns:a16="http://schemas.microsoft.com/office/drawing/2014/main" id="{D153A11F-8A42-43A6-BAF3-0A7143D22489}"/>
                    </a:ext>
                  </a:extLst>
                </p14:cNvPr>
                <p14:cNvContentPartPr/>
                <p14:nvPr/>
              </p14:nvContentPartPr>
              <p14:xfrm>
                <a:off x="5056145" y="1136188"/>
                <a:ext cx="12240" cy="1080"/>
              </p14:xfrm>
            </p:contentPart>
          </mc:Choice>
          <mc:Fallback xmlns="">
            <p:pic>
              <p:nvPicPr>
                <p:cNvPr id="24" name="Ink 23">
                  <a:extLst>
                    <a:ext uri="{FF2B5EF4-FFF2-40B4-BE49-F238E27FC236}">
                      <a16:creationId xmlns:a16="http://schemas.microsoft.com/office/drawing/2014/main" id="{D153A11F-8A42-43A6-BAF3-0A7143D22489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5047145" y="1127188"/>
                  <a:ext cx="29880" cy="18720"/>
                </a:xfrm>
                <a:prstGeom prst="rect">
                  <a:avLst/>
                </a:prstGeom>
              </p:spPr>
            </p:pic>
          </mc:Fallback>
        </mc:AlternateContent>
      </p:grpSp>
      <p:sp>
        <p:nvSpPr>
          <p:cNvPr id="28" name="Rectangle 14">
            <a:extLst>
              <a:ext uri="{FF2B5EF4-FFF2-40B4-BE49-F238E27FC236}">
                <a16:creationId xmlns:a16="http://schemas.microsoft.com/office/drawing/2014/main" id="{F56DB265-A1CF-4814-A96B-318A8259B6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11419" y="3251031"/>
            <a:ext cx="528945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4" name="Arrow: Pentagon 3">
            <a:extLst>
              <a:ext uri="{FF2B5EF4-FFF2-40B4-BE49-F238E27FC236}">
                <a16:creationId xmlns:a16="http://schemas.microsoft.com/office/drawing/2014/main" id="{56824162-8B89-AD11-D7C5-ACF240AD6224}"/>
              </a:ext>
            </a:extLst>
          </p:cNvPr>
          <p:cNvSpPr/>
          <p:nvPr/>
        </p:nvSpPr>
        <p:spPr>
          <a:xfrm>
            <a:off x="0" y="296032"/>
            <a:ext cx="11503742" cy="830492"/>
          </a:xfrm>
          <a:prstGeom prst="homePlate">
            <a:avLst/>
          </a:prstGeom>
          <a:gradFill>
            <a:gsLst>
              <a:gs pos="44200">
                <a:schemeClr val="accent6">
                  <a:lumMod val="40000"/>
                  <a:lumOff val="60000"/>
                </a:schemeClr>
              </a:gs>
              <a:gs pos="10000">
                <a:srgbClr val="77B046"/>
              </a:gs>
              <a:gs pos="82000">
                <a:srgbClr val="77B046"/>
              </a:gs>
            </a:gsLst>
            <a:lin ang="2700000" scaled="1"/>
          </a:gradFill>
          <a:ln>
            <a:noFill/>
          </a:ln>
          <a:effectLst>
            <a:outerShdw blurRad="50800" dist="38100" dir="5400000" algn="t" rotWithShape="0">
              <a:srgbClr val="360012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49194FE-68A7-3E89-C47D-23FCDADA8925}"/>
              </a:ext>
            </a:extLst>
          </p:cNvPr>
          <p:cNvSpPr txBox="1"/>
          <p:nvPr/>
        </p:nvSpPr>
        <p:spPr>
          <a:xfrm>
            <a:off x="688257" y="513534"/>
            <a:ext cx="10609007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b="1" dirty="0">
                <a:solidFill>
                  <a:srgbClr val="360012"/>
                </a:solidFill>
              </a:rPr>
              <a:t>Figure 1-11: </a:t>
            </a:r>
            <a:r>
              <a:rPr lang="en-US" sz="2200" b="1" dirty="0" err="1">
                <a:solidFill>
                  <a:srgbClr val="360012"/>
                </a:solidFill>
              </a:rPr>
              <a:t>Thonny</a:t>
            </a:r>
            <a:r>
              <a:rPr lang="en-US" sz="2200" b="1" dirty="0">
                <a:solidFill>
                  <a:srgbClr val="360012"/>
                </a:solidFill>
              </a:rPr>
              <a:t> website, where the download links are in the upper-right corner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A2EADFF5-BF46-1191-1E2B-ACAAA7B3EBB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74822" y="1455686"/>
            <a:ext cx="10257624" cy="4888780"/>
          </a:xfrm>
          <a:prstGeom prst="rect">
            <a:avLst/>
          </a:prstGeom>
          <a:noFill/>
          <a:ln w="28575">
            <a:solidFill>
              <a:srgbClr val="DC2857"/>
            </a:solidFill>
          </a:ln>
          <a:effectLst>
            <a:outerShdw blurRad="63500" sx="102000" sy="102000" algn="ctr" rotWithShape="0">
              <a:srgbClr val="360012">
                <a:alpha val="4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7182705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1">
            <a:extLst>
              <a:ext uri="{FF2B5EF4-FFF2-40B4-BE49-F238E27FC236}">
                <a16:creationId xmlns:a16="http://schemas.microsoft.com/office/drawing/2014/main" id="{4CFDB121-4A3F-42C9-A54D-C867B05DED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03634" y="43934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endParaRPr lang="en-US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058" name="Ink 32">
                <a:extLst>
                  <a:ext uri="{FF2B5EF4-FFF2-40B4-BE49-F238E27FC236}">
                    <a16:creationId xmlns:a16="http://schemas.microsoft.com/office/drawing/2014/main" id="{7B7FA55F-C1DB-4710-A8E9-E0DEB973E451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3038475" y="579438"/>
              <a:ext cx="19050" cy="19050"/>
            </p14:xfrm>
          </p:contentPart>
        </mc:Choice>
        <mc:Fallback xmlns="">
          <p:pic>
            <p:nvPicPr>
              <p:cNvPr id="2058" name="Ink 32">
                <a:extLst>
                  <a:ext uri="{FF2B5EF4-FFF2-40B4-BE49-F238E27FC236}">
                    <a16:creationId xmlns:a16="http://schemas.microsoft.com/office/drawing/2014/main" id="{7B7FA55F-C1DB-4710-A8E9-E0DEB973E451}"/>
                  </a:ext>
                </a:extLst>
              </p:cNvPr>
              <p:cNvPicPr/>
              <p:nvPr/>
            </p:nvPicPr>
            <p:blipFill/>
            <p:spPr/>
          </p:pic>
        </mc:Fallback>
      </mc:AlternateContent>
      <p:grpSp>
        <p:nvGrpSpPr>
          <p:cNvPr id="25" name="Group 24">
            <a:extLst>
              <a:ext uri="{FF2B5EF4-FFF2-40B4-BE49-F238E27FC236}">
                <a16:creationId xmlns:a16="http://schemas.microsoft.com/office/drawing/2014/main" id="{412A18AD-AF5C-4743-8DAA-0074889CD841}"/>
              </a:ext>
            </a:extLst>
          </p:cNvPr>
          <p:cNvGrpSpPr/>
          <p:nvPr/>
        </p:nvGrpSpPr>
        <p:grpSpPr>
          <a:xfrm>
            <a:off x="5056145" y="1136188"/>
            <a:ext cx="12240" cy="31569"/>
            <a:chOff x="5056145" y="1136188"/>
            <a:chExt cx="12240" cy="31569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">
              <p14:nvContentPartPr>
                <p14:cNvPr id="23" name="Ink 22">
                  <a:extLst>
                    <a:ext uri="{FF2B5EF4-FFF2-40B4-BE49-F238E27FC236}">
                      <a16:creationId xmlns:a16="http://schemas.microsoft.com/office/drawing/2014/main" id="{32636A61-85DF-4354-B0E7-4959E67EE295}"/>
                    </a:ext>
                  </a:extLst>
                </p14:cNvPr>
                <p14:cNvContentPartPr/>
                <p14:nvPr/>
              </p14:nvContentPartPr>
              <p14:xfrm>
                <a:off x="5060465" y="1156597"/>
                <a:ext cx="2880" cy="11160"/>
              </p14:xfrm>
            </p:contentPart>
          </mc:Choice>
          <mc:Fallback xmlns="">
            <p:pic>
              <p:nvPicPr>
                <p:cNvPr id="23" name="Ink 22">
                  <a:extLst>
                    <a:ext uri="{FF2B5EF4-FFF2-40B4-BE49-F238E27FC236}">
                      <a16:creationId xmlns:a16="http://schemas.microsoft.com/office/drawing/2014/main" id="{32636A61-85DF-4354-B0E7-4959E67EE295}"/>
                    </a:ext>
                  </a:extLst>
                </p:cNvPr>
                <p:cNvPicPr/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5051465" y="1147597"/>
                  <a:ext cx="20520" cy="28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">
              <p14:nvContentPartPr>
                <p14:cNvPr id="24" name="Ink 23">
                  <a:extLst>
                    <a:ext uri="{FF2B5EF4-FFF2-40B4-BE49-F238E27FC236}">
                      <a16:creationId xmlns:a16="http://schemas.microsoft.com/office/drawing/2014/main" id="{D153A11F-8A42-43A6-BAF3-0A7143D22489}"/>
                    </a:ext>
                  </a:extLst>
                </p14:cNvPr>
                <p14:cNvContentPartPr/>
                <p14:nvPr/>
              </p14:nvContentPartPr>
              <p14:xfrm>
                <a:off x="5056145" y="1136188"/>
                <a:ext cx="12240" cy="1080"/>
              </p14:xfrm>
            </p:contentPart>
          </mc:Choice>
          <mc:Fallback xmlns="">
            <p:pic>
              <p:nvPicPr>
                <p:cNvPr id="24" name="Ink 23">
                  <a:extLst>
                    <a:ext uri="{FF2B5EF4-FFF2-40B4-BE49-F238E27FC236}">
                      <a16:creationId xmlns:a16="http://schemas.microsoft.com/office/drawing/2014/main" id="{D153A11F-8A42-43A6-BAF3-0A7143D22489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5047145" y="1127188"/>
                  <a:ext cx="29880" cy="18720"/>
                </a:xfrm>
                <a:prstGeom prst="rect">
                  <a:avLst/>
                </a:prstGeom>
              </p:spPr>
            </p:pic>
          </mc:Fallback>
        </mc:AlternateContent>
      </p:grpSp>
      <p:sp>
        <p:nvSpPr>
          <p:cNvPr id="28" name="Rectangle 14">
            <a:extLst>
              <a:ext uri="{FF2B5EF4-FFF2-40B4-BE49-F238E27FC236}">
                <a16:creationId xmlns:a16="http://schemas.microsoft.com/office/drawing/2014/main" id="{F56DB265-A1CF-4814-A96B-318A8259B6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11419" y="3251031"/>
            <a:ext cx="528945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4" name="Arrow: Pentagon 3">
            <a:extLst>
              <a:ext uri="{FF2B5EF4-FFF2-40B4-BE49-F238E27FC236}">
                <a16:creationId xmlns:a16="http://schemas.microsoft.com/office/drawing/2014/main" id="{56824162-8B89-AD11-D7C5-ACF240AD6224}"/>
              </a:ext>
            </a:extLst>
          </p:cNvPr>
          <p:cNvSpPr/>
          <p:nvPr/>
        </p:nvSpPr>
        <p:spPr>
          <a:xfrm>
            <a:off x="0" y="296032"/>
            <a:ext cx="11503742" cy="830492"/>
          </a:xfrm>
          <a:prstGeom prst="homePlate">
            <a:avLst/>
          </a:prstGeom>
          <a:gradFill>
            <a:gsLst>
              <a:gs pos="44200">
                <a:schemeClr val="accent6">
                  <a:lumMod val="40000"/>
                  <a:lumOff val="60000"/>
                </a:schemeClr>
              </a:gs>
              <a:gs pos="10000">
                <a:srgbClr val="77B046"/>
              </a:gs>
              <a:gs pos="82000">
                <a:srgbClr val="77B046"/>
              </a:gs>
            </a:gsLst>
            <a:lin ang="2700000" scaled="1"/>
          </a:gradFill>
          <a:ln>
            <a:noFill/>
          </a:ln>
          <a:effectLst>
            <a:outerShdw blurRad="50800" dist="38100" dir="5400000" algn="t" rotWithShape="0">
              <a:srgbClr val="360012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49194FE-68A7-3E89-C47D-23FCDADA8925}"/>
              </a:ext>
            </a:extLst>
          </p:cNvPr>
          <p:cNvSpPr txBox="1"/>
          <p:nvPr/>
        </p:nvSpPr>
        <p:spPr>
          <a:xfrm>
            <a:off x="688257" y="513534"/>
            <a:ext cx="1060900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360012"/>
                </a:solidFill>
              </a:rPr>
              <a:t>Figure 1-12: The default configuration launch of </a:t>
            </a:r>
            <a:r>
              <a:rPr lang="en-US" sz="2400" b="1" dirty="0" err="1">
                <a:solidFill>
                  <a:srgbClr val="360012"/>
                </a:solidFill>
              </a:rPr>
              <a:t>Thonny</a:t>
            </a:r>
            <a:endParaRPr lang="en-US" sz="2400" b="1" dirty="0">
              <a:solidFill>
                <a:srgbClr val="360012"/>
              </a:solidFill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6153672A-4B31-910C-6DD1-82F9193B25B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7371" y="1344026"/>
            <a:ext cx="6101988" cy="5183345"/>
          </a:xfrm>
          <a:prstGeom prst="rect">
            <a:avLst/>
          </a:prstGeom>
          <a:noFill/>
          <a:ln w="28575">
            <a:solidFill>
              <a:srgbClr val="DC2857"/>
            </a:solidFill>
          </a:ln>
          <a:effectLst>
            <a:outerShdw blurRad="63500" sx="102000" sy="102000" algn="ctr" rotWithShape="0">
              <a:srgbClr val="360012">
                <a:alpha val="4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540845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1">
            <a:extLst>
              <a:ext uri="{FF2B5EF4-FFF2-40B4-BE49-F238E27FC236}">
                <a16:creationId xmlns:a16="http://schemas.microsoft.com/office/drawing/2014/main" id="{4CFDB121-4A3F-42C9-A54D-C867B05DED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03634" y="43934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endParaRPr lang="en-US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058" name="Ink 32">
                <a:extLst>
                  <a:ext uri="{FF2B5EF4-FFF2-40B4-BE49-F238E27FC236}">
                    <a16:creationId xmlns:a16="http://schemas.microsoft.com/office/drawing/2014/main" id="{7B7FA55F-C1DB-4710-A8E9-E0DEB973E451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3038475" y="579438"/>
              <a:ext cx="19050" cy="19050"/>
            </p14:xfrm>
          </p:contentPart>
        </mc:Choice>
        <mc:Fallback xmlns="">
          <p:pic>
            <p:nvPicPr>
              <p:cNvPr id="2058" name="Ink 32">
                <a:extLst>
                  <a:ext uri="{FF2B5EF4-FFF2-40B4-BE49-F238E27FC236}">
                    <a16:creationId xmlns:a16="http://schemas.microsoft.com/office/drawing/2014/main" id="{7B7FA55F-C1DB-4710-A8E9-E0DEB973E451}"/>
                  </a:ext>
                </a:extLst>
              </p:cNvPr>
              <p:cNvPicPr/>
              <p:nvPr/>
            </p:nvPicPr>
            <p:blipFill/>
            <p:spPr/>
          </p:pic>
        </mc:Fallback>
      </mc:AlternateContent>
      <p:grpSp>
        <p:nvGrpSpPr>
          <p:cNvPr id="25" name="Group 24">
            <a:extLst>
              <a:ext uri="{FF2B5EF4-FFF2-40B4-BE49-F238E27FC236}">
                <a16:creationId xmlns:a16="http://schemas.microsoft.com/office/drawing/2014/main" id="{412A18AD-AF5C-4743-8DAA-0074889CD841}"/>
              </a:ext>
            </a:extLst>
          </p:cNvPr>
          <p:cNvGrpSpPr/>
          <p:nvPr/>
        </p:nvGrpSpPr>
        <p:grpSpPr>
          <a:xfrm>
            <a:off x="5056145" y="1136188"/>
            <a:ext cx="12240" cy="31569"/>
            <a:chOff x="5056145" y="1136188"/>
            <a:chExt cx="12240" cy="31569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">
              <p14:nvContentPartPr>
                <p14:cNvPr id="23" name="Ink 22">
                  <a:extLst>
                    <a:ext uri="{FF2B5EF4-FFF2-40B4-BE49-F238E27FC236}">
                      <a16:creationId xmlns:a16="http://schemas.microsoft.com/office/drawing/2014/main" id="{32636A61-85DF-4354-B0E7-4959E67EE295}"/>
                    </a:ext>
                  </a:extLst>
                </p14:cNvPr>
                <p14:cNvContentPartPr/>
                <p14:nvPr/>
              </p14:nvContentPartPr>
              <p14:xfrm>
                <a:off x="5060465" y="1156597"/>
                <a:ext cx="2880" cy="11160"/>
              </p14:xfrm>
            </p:contentPart>
          </mc:Choice>
          <mc:Fallback xmlns="">
            <p:pic>
              <p:nvPicPr>
                <p:cNvPr id="23" name="Ink 22">
                  <a:extLst>
                    <a:ext uri="{FF2B5EF4-FFF2-40B4-BE49-F238E27FC236}">
                      <a16:creationId xmlns:a16="http://schemas.microsoft.com/office/drawing/2014/main" id="{32636A61-85DF-4354-B0E7-4959E67EE295}"/>
                    </a:ext>
                  </a:extLst>
                </p:cNvPr>
                <p:cNvPicPr/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5051465" y="1147597"/>
                  <a:ext cx="20520" cy="28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">
              <p14:nvContentPartPr>
                <p14:cNvPr id="24" name="Ink 23">
                  <a:extLst>
                    <a:ext uri="{FF2B5EF4-FFF2-40B4-BE49-F238E27FC236}">
                      <a16:creationId xmlns:a16="http://schemas.microsoft.com/office/drawing/2014/main" id="{D153A11F-8A42-43A6-BAF3-0A7143D22489}"/>
                    </a:ext>
                  </a:extLst>
                </p14:cNvPr>
                <p14:cNvContentPartPr/>
                <p14:nvPr/>
              </p14:nvContentPartPr>
              <p14:xfrm>
                <a:off x="5056145" y="1136188"/>
                <a:ext cx="12240" cy="1080"/>
              </p14:xfrm>
            </p:contentPart>
          </mc:Choice>
          <mc:Fallback xmlns="">
            <p:pic>
              <p:nvPicPr>
                <p:cNvPr id="24" name="Ink 23">
                  <a:extLst>
                    <a:ext uri="{FF2B5EF4-FFF2-40B4-BE49-F238E27FC236}">
                      <a16:creationId xmlns:a16="http://schemas.microsoft.com/office/drawing/2014/main" id="{D153A11F-8A42-43A6-BAF3-0A7143D22489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5047145" y="1127188"/>
                  <a:ext cx="29880" cy="18720"/>
                </a:xfrm>
                <a:prstGeom prst="rect">
                  <a:avLst/>
                </a:prstGeom>
              </p:spPr>
            </p:pic>
          </mc:Fallback>
        </mc:AlternateContent>
      </p:grpSp>
      <p:sp>
        <p:nvSpPr>
          <p:cNvPr id="28" name="Rectangle 14">
            <a:extLst>
              <a:ext uri="{FF2B5EF4-FFF2-40B4-BE49-F238E27FC236}">
                <a16:creationId xmlns:a16="http://schemas.microsoft.com/office/drawing/2014/main" id="{F56DB265-A1CF-4814-A96B-318A8259B6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11419" y="3251031"/>
            <a:ext cx="528945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4" name="Arrow: Pentagon 3">
            <a:extLst>
              <a:ext uri="{FF2B5EF4-FFF2-40B4-BE49-F238E27FC236}">
                <a16:creationId xmlns:a16="http://schemas.microsoft.com/office/drawing/2014/main" id="{56824162-8B89-AD11-D7C5-ACF240AD6224}"/>
              </a:ext>
            </a:extLst>
          </p:cNvPr>
          <p:cNvSpPr/>
          <p:nvPr/>
        </p:nvSpPr>
        <p:spPr>
          <a:xfrm>
            <a:off x="0" y="296032"/>
            <a:ext cx="11503742" cy="830492"/>
          </a:xfrm>
          <a:prstGeom prst="homePlate">
            <a:avLst/>
          </a:prstGeom>
          <a:gradFill>
            <a:gsLst>
              <a:gs pos="44200">
                <a:schemeClr val="accent6">
                  <a:lumMod val="40000"/>
                  <a:lumOff val="60000"/>
                </a:schemeClr>
              </a:gs>
              <a:gs pos="10000">
                <a:srgbClr val="77B046"/>
              </a:gs>
              <a:gs pos="82000">
                <a:srgbClr val="77B046"/>
              </a:gs>
            </a:gsLst>
            <a:lin ang="2700000" scaled="1"/>
          </a:gradFill>
          <a:ln>
            <a:noFill/>
          </a:ln>
          <a:effectLst>
            <a:outerShdw blurRad="50800" dist="38100" dir="5400000" algn="t" rotWithShape="0">
              <a:srgbClr val="360012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49194FE-68A7-3E89-C47D-23FCDADA8925}"/>
              </a:ext>
            </a:extLst>
          </p:cNvPr>
          <p:cNvSpPr txBox="1"/>
          <p:nvPr/>
        </p:nvSpPr>
        <p:spPr>
          <a:xfrm>
            <a:off x="688257" y="410298"/>
            <a:ext cx="1060900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360012"/>
                </a:solidFill>
              </a:rPr>
              <a:t>Figure 1-13: When </a:t>
            </a:r>
            <a:r>
              <a:rPr lang="en-US" b="1" dirty="0" err="1">
                <a:solidFill>
                  <a:srgbClr val="360012"/>
                </a:solidFill>
              </a:rPr>
              <a:t>Thonny</a:t>
            </a:r>
            <a:r>
              <a:rPr lang="en-US" b="1" dirty="0">
                <a:solidFill>
                  <a:srgbClr val="360012"/>
                </a:solidFill>
              </a:rPr>
              <a:t> detects an external Python connection, it displays the possible connections to choose from.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5666D1EB-7DA6-98C1-A6FB-C6A5FDC0FB5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7409" y="1513315"/>
            <a:ext cx="8101912" cy="4934387"/>
          </a:xfrm>
          <a:prstGeom prst="rect">
            <a:avLst/>
          </a:prstGeom>
          <a:noFill/>
          <a:ln w="28575">
            <a:solidFill>
              <a:srgbClr val="DC2857"/>
            </a:solidFill>
          </a:ln>
          <a:effectLst>
            <a:outerShdw blurRad="63500" sx="102000" sy="102000" algn="ctr" rotWithShape="0">
              <a:srgbClr val="360012">
                <a:alpha val="4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6520733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1">
            <a:extLst>
              <a:ext uri="{FF2B5EF4-FFF2-40B4-BE49-F238E27FC236}">
                <a16:creationId xmlns:a16="http://schemas.microsoft.com/office/drawing/2014/main" id="{4CFDB121-4A3F-42C9-A54D-C867B05DED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03634" y="43934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endParaRPr lang="en-US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058" name="Ink 32">
                <a:extLst>
                  <a:ext uri="{FF2B5EF4-FFF2-40B4-BE49-F238E27FC236}">
                    <a16:creationId xmlns:a16="http://schemas.microsoft.com/office/drawing/2014/main" id="{7B7FA55F-C1DB-4710-A8E9-E0DEB973E451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3038475" y="579438"/>
              <a:ext cx="19050" cy="19050"/>
            </p14:xfrm>
          </p:contentPart>
        </mc:Choice>
        <mc:Fallback xmlns="">
          <p:pic>
            <p:nvPicPr>
              <p:cNvPr id="2058" name="Ink 32">
                <a:extLst>
                  <a:ext uri="{FF2B5EF4-FFF2-40B4-BE49-F238E27FC236}">
                    <a16:creationId xmlns:a16="http://schemas.microsoft.com/office/drawing/2014/main" id="{7B7FA55F-C1DB-4710-A8E9-E0DEB973E451}"/>
                  </a:ext>
                </a:extLst>
              </p:cNvPr>
              <p:cNvPicPr/>
              <p:nvPr/>
            </p:nvPicPr>
            <p:blipFill/>
            <p:spPr/>
          </p:pic>
        </mc:Fallback>
      </mc:AlternateContent>
      <p:grpSp>
        <p:nvGrpSpPr>
          <p:cNvPr id="25" name="Group 24">
            <a:extLst>
              <a:ext uri="{FF2B5EF4-FFF2-40B4-BE49-F238E27FC236}">
                <a16:creationId xmlns:a16="http://schemas.microsoft.com/office/drawing/2014/main" id="{412A18AD-AF5C-4743-8DAA-0074889CD841}"/>
              </a:ext>
            </a:extLst>
          </p:cNvPr>
          <p:cNvGrpSpPr/>
          <p:nvPr/>
        </p:nvGrpSpPr>
        <p:grpSpPr>
          <a:xfrm>
            <a:off x="5056145" y="1136188"/>
            <a:ext cx="12240" cy="31569"/>
            <a:chOff x="5056145" y="1136188"/>
            <a:chExt cx="12240" cy="31569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">
              <p14:nvContentPartPr>
                <p14:cNvPr id="23" name="Ink 22">
                  <a:extLst>
                    <a:ext uri="{FF2B5EF4-FFF2-40B4-BE49-F238E27FC236}">
                      <a16:creationId xmlns:a16="http://schemas.microsoft.com/office/drawing/2014/main" id="{32636A61-85DF-4354-B0E7-4959E67EE295}"/>
                    </a:ext>
                  </a:extLst>
                </p14:cNvPr>
                <p14:cNvContentPartPr/>
                <p14:nvPr/>
              </p14:nvContentPartPr>
              <p14:xfrm>
                <a:off x="5060465" y="1156597"/>
                <a:ext cx="2880" cy="11160"/>
              </p14:xfrm>
            </p:contentPart>
          </mc:Choice>
          <mc:Fallback xmlns="">
            <p:pic>
              <p:nvPicPr>
                <p:cNvPr id="23" name="Ink 22">
                  <a:extLst>
                    <a:ext uri="{FF2B5EF4-FFF2-40B4-BE49-F238E27FC236}">
                      <a16:creationId xmlns:a16="http://schemas.microsoft.com/office/drawing/2014/main" id="{32636A61-85DF-4354-B0E7-4959E67EE295}"/>
                    </a:ext>
                  </a:extLst>
                </p:cNvPr>
                <p:cNvPicPr/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5051465" y="1147597"/>
                  <a:ext cx="20520" cy="28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">
              <p14:nvContentPartPr>
                <p14:cNvPr id="24" name="Ink 23">
                  <a:extLst>
                    <a:ext uri="{FF2B5EF4-FFF2-40B4-BE49-F238E27FC236}">
                      <a16:creationId xmlns:a16="http://schemas.microsoft.com/office/drawing/2014/main" id="{D153A11F-8A42-43A6-BAF3-0A7143D22489}"/>
                    </a:ext>
                  </a:extLst>
                </p14:cNvPr>
                <p14:cNvContentPartPr/>
                <p14:nvPr/>
              </p14:nvContentPartPr>
              <p14:xfrm>
                <a:off x="5056145" y="1136188"/>
                <a:ext cx="12240" cy="1080"/>
              </p14:xfrm>
            </p:contentPart>
          </mc:Choice>
          <mc:Fallback xmlns="">
            <p:pic>
              <p:nvPicPr>
                <p:cNvPr id="24" name="Ink 23">
                  <a:extLst>
                    <a:ext uri="{FF2B5EF4-FFF2-40B4-BE49-F238E27FC236}">
                      <a16:creationId xmlns:a16="http://schemas.microsoft.com/office/drawing/2014/main" id="{D153A11F-8A42-43A6-BAF3-0A7143D22489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5047145" y="1127188"/>
                  <a:ext cx="29880" cy="18720"/>
                </a:xfrm>
                <a:prstGeom prst="rect">
                  <a:avLst/>
                </a:prstGeom>
              </p:spPr>
            </p:pic>
          </mc:Fallback>
        </mc:AlternateContent>
      </p:grpSp>
      <p:sp>
        <p:nvSpPr>
          <p:cNvPr id="28" name="Rectangle 14">
            <a:extLst>
              <a:ext uri="{FF2B5EF4-FFF2-40B4-BE49-F238E27FC236}">
                <a16:creationId xmlns:a16="http://schemas.microsoft.com/office/drawing/2014/main" id="{F56DB265-A1CF-4814-A96B-318A8259B6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11419" y="3251031"/>
            <a:ext cx="528945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4" name="Arrow: Pentagon 3">
            <a:extLst>
              <a:ext uri="{FF2B5EF4-FFF2-40B4-BE49-F238E27FC236}">
                <a16:creationId xmlns:a16="http://schemas.microsoft.com/office/drawing/2014/main" id="{56824162-8B89-AD11-D7C5-ACF240AD6224}"/>
              </a:ext>
            </a:extLst>
          </p:cNvPr>
          <p:cNvSpPr/>
          <p:nvPr/>
        </p:nvSpPr>
        <p:spPr>
          <a:xfrm>
            <a:off x="0" y="296032"/>
            <a:ext cx="11503742" cy="830492"/>
          </a:xfrm>
          <a:prstGeom prst="homePlate">
            <a:avLst/>
          </a:prstGeom>
          <a:gradFill>
            <a:gsLst>
              <a:gs pos="44200">
                <a:schemeClr val="accent6">
                  <a:lumMod val="40000"/>
                  <a:lumOff val="60000"/>
                </a:schemeClr>
              </a:gs>
              <a:gs pos="10000">
                <a:srgbClr val="77B046"/>
              </a:gs>
              <a:gs pos="82000">
                <a:srgbClr val="77B046"/>
              </a:gs>
            </a:gsLst>
            <a:lin ang="2700000" scaled="1"/>
          </a:gradFill>
          <a:ln>
            <a:noFill/>
          </a:ln>
          <a:effectLst>
            <a:outerShdw blurRad="50800" dist="38100" dir="5400000" algn="t" rotWithShape="0">
              <a:srgbClr val="360012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49194FE-68A7-3E89-C47D-23FCDADA8925}"/>
              </a:ext>
            </a:extLst>
          </p:cNvPr>
          <p:cNvSpPr txBox="1"/>
          <p:nvPr/>
        </p:nvSpPr>
        <p:spPr>
          <a:xfrm>
            <a:off x="688257" y="410298"/>
            <a:ext cx="1060900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360012"/>
                </a:solidFill>
              </a:rPr>
              <a:t>Figure 1-14: When </a:t>
            </a:r>
            <a:r>
              <a:rPr lang="en-US" b="1" dirty="0" err="1">
                <a:solidFill>
                  <a:srgbClr val="360012"/>
                </a:solidFill>
              </a:rPr>
              <a:t>MicroPython</a:t>
            </a:r>
            <a:r>
              <a:rPr lang="en-US" b="1" dirty="0">
                <a:solidFill>
                  <a:srgbClr val="360012"/>
                </a:solidFill>
              </a:rPr>
              <a:t> (Raspberry Pi Pico) is selected, the Shell makes the connection and displays the REPL prompt.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4A051ABD-67F9-B9CC-3124-2A02DAF49ED2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8399"/>
          <a:stretch/>
        </p:blipFill>
        <p:spPr bwMode="auto">
          <a:xfrm>
            <a:off x="412616" y="1869012"/>
            <a:ext cx="11366768" cy="4015594"/>
          </a:xfrm>
          <a:prstGeom prst="rect">
            <a:avLst/>
          </a:prstGeom>
          <a:noFill/>
          <a:ln w="28575">
            <a:solidFill>
              <a:srgbClr val="DC2857"/>
            </a:solidFill>
          </a:ln>
          <a:effectLst>
            <a:outerShdw blurRad="63500" sx="102000" sy="102000" algn="ctr" rotWithShape="0">
              <a:srgbClr val="360012">
                <a:alpha val="40000"/>
              </a:srgbClr>
            </a:outerShdw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7703079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1">
            <a:extLst>
              <a:ext uri="{FF2B5EF4-FFF2-40B4-BE49-F238E27FC236}">
                <a16:creationId xmlns:a16="http://schemas.microsoft.com/office/drawing/2014/main" id="{4CFDB121-4A3F-42C9-A54D-C867B05DED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03634" y="43934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endParaRPr lang="en-US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058" name="Ink 32">
                <a:extLst>
                  <a:ext uri="{FF2B5EF4-FFF2-40B4-BE49-F238E27FC236}">
                    <a16:creationId xmlns:a16="http://schemas.microsoft.com/office/drawing/2014/main" id="{7B7FA55F-C1DB-4710-A8E9-E0DEB973E451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3038475" y="579438"/>
              <a:ext cx="19050" cy="19050"/>
            </p14:xfrm>
          </p:contentPart>
        </mc:Choice>
        <mc:Fallback xmlns="">
          <p:pic>
            <p:nvPicPr>
              <p:cNvPr id="2058" name="Ink 32">
                <a:extLst>
                  <a:ext uri="{FF2B5EF4-FFF2-40B4-BE49-F238E27FC236}">
                    <a16:creationId xmlns:a16="http://schemas.microsoft.com/office/drawing/2014/main" id="{7B7FA55F-C1DB-4710-A8E9-E0DEB973E451}"/>
                  </a:ext>
                </a:extLst>
              </p:cNvPr>
              <p:cNvPicPr/>
              <p:nvPr/>
            </p:nvPicPr>
            <p:blipFill/>
            <p:spPr/>
          </p:pic>
        </mc:Fallback>
      </mc:AlternateContent>
      <p:grpSp>
        <p:nvGrpSpPr>
          <p:cNvPr id="25" name="Group 24">
            <a:extLst>
              <a:ext uri="{FF2B5EF4-FFF2-40B4-BE49-F238E27FC236}">
                <a16:creationId xmlns:a16="http://schemas.microsoft.com/office/drawing/2014/main" id="{412A18AD-AF5C-4743-8DAA-0074889CD841}"/>
              </a:ext>
            </a:extLst>
          </p:cNvPr>
          <p:cNvGrpSpPr/>
          <p:nvPr/>
        </p:nvGrpSpPr>
        <p:grpSpPr>
          <a:xfrm>
            <a:off x="5056145" y="1136188"/>
            <a:ext cx="12240" cy="31569"/>
            <a:chOff x="5056145" y="1136188"/>
            <a:chExt cx="12240" cy="31569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">
              <p14:nvContentPartPr>
                <p14:cNvPr id="23" name="Ink 22">
                  <a:extLst>
                    <a:ext uri="{FF2B5EF4-FFF2-40B4-BE49-F238E27FC236}">
                      <a16:creationId xmlns:a16="http://schemas.microsoft.com/office/drawing/2014/main" id="{32636A61-85DF-4354-B0E7-4959E67EE295}"/>
                    </a:ext>
                  </a:extLst>
                </p14:cNvPr>
                <p14:cNvContentPartPr/>
                <p14:nvPr/>
              </p14:nvContentPartPr>
              <p14:xfrm>
                <a:off x="5060465" y="1156597"/>
                <a:ext cx="2880" cy="11160"/>
              </p14:xfrm>
            </p:contentPart>
          </mc:Choice>
          <mc:Fallback xmlns="">
            <p:pic>
              <p:nvPicPr>
                <p:cNvPr id="23" name="Ink 22">
                  <a:extLst>
                    <a:ext uri="{FF2B5EF4-FFF2-40B4-BE49-F238E27FC236}">
                      <a16:creationId xmlns:a16="http://schemas.microsoft.com/office/drawing/2014/main" id="{32636A61-85DF-4354-B0E7-4959E67EE295}"/>
                    </a:ext>
                  </a:extLst>
                </p:cNvPr>
                <p:cNvPicPr/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5051465" y="1147597"/>
                  <a:ext cx="20520" cy="28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">
              <p14:nvContentPartPr>
                <p14:cNvPr id="24" name="Ink 23">
                  <a:extLst>
                    <a:ext uri="{FF2B5EF4-FFF2-40B4-BE49-F238E27FC236}">
                      <a16:creationId xmlns:a16="http://schemas.microsoft.com/office/drawing/2014/main" id="{D153A11F-8A42-43A6-BAF3-0A7143D22489}"/>
                    </a:ext>
                  </a:extLst>
                </p14:cNvPr>
                <p14:cNvContentPartPr/>
                <p14:nvPr/>
              </p14:nvContentPartPr>
              <p14:xfrm>
                <a:off x="5056145" y="1136188"/>
                <a:ext cx="12240" cy="1080"/>
              </p14:xfrm>
            </p:contentPart>
          </mc:Choice>
          <mc:Fallback xmlns="">
            <p:pic>
              <p:nvPicPr>
                <p:cNvPr id="24" name="Ink 23">
                  <a:extLst>
                    <a:ext uri="{FF2B5EF4-FFF2-40B4-BE49-F238E27FC236}">
                      <a16:creationId xmlns:a16="http://schemas.microsoft.com/office/drawing/2014/main" id="{D153A11F-8A42-43A6-BAF3-0A7143D22489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5047145" y="1127188"/>
                  <a:ext cx="29880" cy="18720"/>
                </a:xfrm>
                <a:prstGeom prst="rect">
                  <a:avLst/>
                </a:prstGeom>
              </p:spPr>
            </p:pic>
          </mc:Fallback>
        </mc:AlternateContent>
      </p:grpSp>
      <p:sp>
        <p:nvSpPr>
          <p:cNvPr id="28" name="Rectangle 14">
            <a:extLst>
              <a:ext uri="{FF2B5EF4-FFF2-40B4-BE49-F238E27FC236}">
                <a16:creationId xmlns:a16="http://schemas.microsoft.com/office/drawing/2014/main" id="{F56DB265-A1CF-4814-A96B-318A8259B6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11419" y="3251031"/>
            <a:ext cx="528945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4" name="Arrow: Pentagon 3">
            <a:extLst>
              <a:ext uri="{FF2B5EF4-FFF2-40B4-BE49-F238E27FC236}">
                <a16:creationId xmlns:a16="http://schemas.microsoft.com/office/drawing/2014/main" id="{56824162-8B89-AD11-D7C5-ACF240AD6224}"/>
              </a:ext>
            </a:extLst>
          </p:cNvPr>
          <p:cNvSpPr/>
          <p:nvPr/>
        </p:nvSpPr>
        <p:spPr>
          <a:xfrm>
            <a:off x="0" y="296032"/>
            <a:ext cx="11503742" cy="830492"/>
          </a:xfrm>
          <a:prstGeom prst="homePlate">
            <a:avLst/>
          </a:prstGeom>
          <a:gradFill>
            <a:gsLst>
              <a:gs pos="44200">
                <a:schemeClr val="accent6">
                  <a:lumMod val="40000"/>
                  <a:lumOff val="60000"/>
                </a:schemeClr>
              </a:gs>
              <a:gs pos="10000">
                <a:srgbClr val="77B046"/>
              </a:gs>
              <a:gs pos="82000">
                <a:srgbClr val="77B046"/>
              </a:gs>
            </a:gsLst>
            <a:lin ang="2700000" scaled="1"/>
          </a:gradFill>
          <a:ln>
            <a:noFill/>
          </a:ln>
          <a:effectLst>
            <a:outerShdw blurRad="50800" dist="38100" dir="5400000" algn="t" rotWithShape="0">
              <a:srgbClr val="360012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49194FE-68A7-3E89-C47D-23FCDADA8925}"/>
              </a:ext>
            </a:extLst>
          </p:cNvPr>
          <p:cNvSpPr txBox="1"/>
          <p:nvPr/>
        </p:nvSpPr>
        <p:spPr>
          <a:xfrm>
            <a:off x="688257" y="410298"/>
            <a:ext cx="1060900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360012"/>
                </a:solidFill>
              </a:rPr>
              <a:t>Figure 1-15: The REPL prompt in the Shell pane works the same except the outputs have different fonts and colors for different contexts.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3A2F57E4-41C4-9B59-5D2D-BB0E107D9D21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3004" b="-224"/>
          <a:stretch/>
        </p:blipFill>
        <p:spPr bwMode="auto">
          <a:xfrm>
            <a:off x="516113" y="1649943"/>
            <a:ext cx="11159773" cy="4493654"/>
          </a:xfrm>
          <a:prstGeom prst="rect">
            <a:avLst/>
          </a:prstGeom>
          <a:noFill/>
          <a:ln w="28575">
            <a:solidFill>
              <a:srgbClr val="DC2857"/>
            </a:solidFill>
          </a:ln>
          <a:effectLst>
            <a:outerShdw blurRad="63500" sx="102000" sy="102000" algn="ctr" rotWithShape="0">
              <a:srgbClr val="360012">
                <a:alpha val="40000"/>
              </a:srgbClr>
            </a:outerShdw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626126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1">
            <a:extLst>
              <a:ext uri="{FF2B5EF4-FFF2-40B4-BE49-F238E27FC236}">
                <a16:creationId xmlns:a16="http://schemas.microsoft.com/office/drawing/2014/main" id="{4CFDB121-4A3F-42C9-A54D-C867B05DED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03634" y="43934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endParaRPr lang="en-US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058" name="Ink 32">
                <a:extLst>
                  <a:ext uri="{FF2B5EF4-FFF2-40B4-BE49-F238E27FC236}">
                    <a16:creationId xmlns:a16="http://schemas.microsoft.com/office/drawing/2014/main" id="{7B7FA55F-C1DB-4710-A8E9-E0DEB973E451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3038475" y="579438"/>
              <a:ext cx="19050" cy="19050"/>
            </p14:xfrm>
          </p:contentPart>
        </mc:Choice>
        <mc:Fallback xmlns="">
          <p:pic>
            <p:nvPicPr>
              <p:cNvPr id="2058" name="Ink 32">
                <a:extLst>
                  <a:ext uri="{FF2B5EF4-FFF2-40B4-BE49-F238E27FC236}">
                    <a16:creationId xmlns:a16="http://schemas.microsoft.com/office/drawing/2014/main" id="{7B7FA55F-C1DB-4710-A8E9-E0DEB973E451}"/>
                  </a:ext>
                </a:extLst>
              </p:cNvPr>
              <p:cNvPicPr/>
              <p:nvPr/>
            </p:nvPicPr>
            <p:blipFill/>
            <p:spPr/>
          </p:pic>
        </mc:Fallback>
      </mc:AlternateContent>
      <p:grpSp>
        <p:nvGrpSpPr>
          <p:cNvPr id="25" name="Group 24">
            <a:extLst>
              <a:ext uri="{FF2B5EF4-FFF2-40B4-BE49-F238E27FC236}">
                <a16:creationId xmlns:a16="http://schemas.microsoft.com/office/drawing/2014/main" id="{412A18AD-AF5C-4743-8DAA-0074889CD841}"/>
              </a:ext>
            </a:extLst>
          </p:cNvPr>
          <p:cNvGrpSpPr/>
          <p:nvPr/>
        </p:nvGrpSpPr>
        <p:grpSpPr>
          <a:xfrm>
            <a:off x="5056145" y="1136188"/>
            <a:ext cx="12240" cy="31569"/>
            <a:chOff x="5056145" y="1136188"/>
            <a:chExt cx="12240" cy="31569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">
              <p14:nvContentPartPr>
                <p14:cNvPr id="23" name="Ink 22">
                  <a:extLst>
                    <a:ext uri="{FF2B5EF4-FFF2-40B4-BE49-F238E27FC236}">
                      <a16:creationId xmlns:a16="http://schemas.microsoft.com/office/drawing/2014/main" id="{32636A61-85DF-4354-B0E7-4959E67EE295}"/>
                    </a:ext>
                  </a:extLst>
                </p14:cNvPr>
                <p14:cNvContentPartPr/>
                <p14:nvPr/>
              </p14:nvContentPartPr>
              <p14:xfrm>
                <a:off x="5060465" y="1156597"/>
                <a:ext cx="2880" cy="11160"/>
              </p14:xfrm>
            </p:contentPart>
          </mc:Choice>
          <mc:Fallback xmlns="">
            <p:pic>
              <p:nvPicPr>
                <p:cNvPr id="23" name="Ink 22">
                  <a:extLst>
                    <a:ext uri="{FF2B5EF4-FFF2-40B4-BE49-F238E27FC236}">
                      <a16:creationId xmlns:a16="http://schemas.microsoft.com/office/drawing/2014/main" id="{32636A61-85DF-4354-B0E7-4959E67EE295}"/>
                    </a:ext>
                  </a:extLst>
                </p:cNvPr>
                <p:cNvPicPr/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5051465" y="1147597"/>
                  <a:ext cx="20520" cy="28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">
              <p14:nvContentPartPr>
                <p14:cNvPr id="24" name="Ink 23">
                  <a:extLst>
                    <a:ext uri="{FF2B5EF4-FFF2-40B4-BE49-F238E27FC236}">
                      <a16:creationId xmlns:a16="http://schemas.microsoft.com/office/drawing/2014/main" id="{D153A11F-8A42-43A6-BAF3-0A7143D22489}"/>
                    </a:ext>
                  </a:extLst>
                </p14:cNvPr>
                <p14:cNvContentPartPr/>
                <p14:nvPr/>
              </p14:nvContentPartPr>
              <p14:xfrm>
                <a:off x="5056145" y="1136188"/>
                <a:ext cx="12240" cy="1080"/>
              </p14:xfrm>
            </p:contentPart>
          </mc:Choice>
          <mc:Fallback xmlns="">
            <p:pic>
              <p:nvPicPr>
                <p:cNvPr id="24" name="Ink 23">
                  <a:extLst>
                    <a:ext uri="{FF2B5EF4-FFF2-40B4-BE49-F238E27FC236}">
                      <a16:creationId xmlns:a16="http://schemas.microsoft.com/office/drawing/2014/main" id="{D153A11F-8A42-43A6-BAF3-0A7143D22489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5047145" y="1127188"/>
                  <a:ext cx="29880" cy="18720"/>
                </a:xfrm>
                <a:prstGeom prst="rect">
                  <a:avLst/>
                </a:prstGeom>
              </p:spPr>
            </p:pic>
          </mc:Fallback>
        </mc:AlternateContent>
      </p:grpSp>
      <p:sp>
        <p:nvSpPr>
          <p:cNvPr id="28" name="Rectangle 14">
            <a:extLst>
              <a:ext uri="{FF2B5EF4-FFF2-40B4-BE49-F238E27FC236}">
                <a16:creationId xmlns:a16="http://schemas.microsoft.com/office/drawing/2014/main" id="{F56DB265-A1CF-4814-A96B-318A8259B6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11419" y="3251031"/>
            <a:ext cx="528945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4" name="Arrow: Pentagon 3">
            <a:extLst>
              <a:ext uri="{FF2B5EF4-FFF2-40B4-BE49-F238E27FC236}">
                <a16:creationId xmlns:a16="http://schemas.microsoft.com/office/drawing/2014/main" id="{56824162-8B89-AD11-D7C5-ACF240AD6224}"/>
              </a:ext>
            </a:extLst>
          </p:cNvPr>
          <p:cNvSpPr/>
          <p:nvPr/>
        </p:nvSpPr>
        <p:spPr>
          <a:xfrm>
            <a:off x="0" y="296032"/>
            <a:ext cx="11503742" cy="830492"/>
          </a:xfrm>
          <a:prstGeom prst="homePlate">
            <a:avLst/>
          </a:prstGeom>
          <a:gradFill>
            <a:gsLst>
              <a:gs pos="44200">
                <a:schemeClr val="accent6">
                  <a:lumMod val="40000"/>
                  <a:lumOff val="60000"/>
                </a:schemeClr>
              </a:gs>
              <a:gs pos="10000">
                <a:srgbClr val="77B046"/>
              </a:gs>
              <a:gs pos="82000">
                <a:srgbClr val="77B046"/>
              </a:gs>
            </a:gsLst>
            <a:lin ang="2700000" scaled="1"/>
          </a:gradFill>
          <a:ln>
            <a:noFill/>
          </a:ln>
          <a:effectLst>
            <a:outerShdw blurRad="50800" dist="38100" dir="5400000" algn="t" rotWithShape="0">
              <a:srgbClr val="360012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49194FE-68A7-3E89-C47D-23FCDADA8925}"/>
              </a:ext>
            </a:extLst>
          </p:cNvPr>
          <p:cNvSpPr txBox="1"/>
          <p:nvPr/>
        </p:nvSpPr>
        <p:spPr>
          <a:xfrm>
            <a:off x="688257" y="498786"/>
            <a:ext cx="1060900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360012"/>
                </a:solidFill>
              </a:rPr>
              <a:t>Figure 1-16: Enter the program in the editor pane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E79D0CC1-AB3D-89D5-4192-BA23F619C28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17616" y="1495680"/>
            <a:ext cx="5941497" cy="5066288"/>
          </a:xfrm>
          <a:prstGeom prst="rect">
            <a:avLst/>
          </a:prstGeom>
          <a:noFill/>
          <a:ln w="28575">
            <a:solidFill>
              <a:srgbClr val="DC2857"/>
            </a:solidFill>
          </a:ln>
          <a:effectLst>
            <a:outerShdw blurRad="63500" sx="102000" sy="102000" algn="ctr" rotWithShape="0">
              <a:srgbClr val="360012">
                <a:alpha val="4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1809647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4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4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4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1">
            <a:extLst>
              <a:ext uri="{FF2B5EF4-FFF2-40B4-BE49-F238E27FC236}">
                <a16:creationId xmlns:a16="http://schemas.microsoft.com/office/drawing/2014/main" id="{4CFDB121-4A3F-42C9-A54D-C867B05DED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03634" y="43934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endParaRPr lang="en-US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058" name="Ink 32">
                <a:extLst>
                  <a:ext uri="{FF2B5EF4-FFF2-40B4-BE49-F238E27FC236}">
                    <a16:creationId xmlns:a16="http://schemas.microsoft.com/office/drawing/2014/main" id="{7B7FA55F-C1DB-4710-A8E9-E0DEB973E451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3038475" y="579438"/>
              <a:ext cx="19050" cy="19050"/>
            </p14:xfrm>
          </p:contentPart>
        </mc:Choice>
        <mc:Fallback xmlns="">
          <p:pic>
            <p:nvPicPr>
              <p:cNvPr id="2058" name="Ink 32">
                <a:extLst>
                  <a:ext uri="{FF2B5EF4-FFF2-40B4-BE49-F238E27FC236}">
                    <a16:creationId xmlns:a16="http://schemas.microsoft.com/office/drawing/2014/main" id="{7B7FA55F-C1DB-4710-A8E9-E0DEB973E451}"/>
                  </a:ext>
                </a:extLst>
              </p:cNvPr>
              <p:cNvPicPr/>
              <p:nvPr/>
            </p:nvPicPr>
            <p:blipFill/>
            <p:spPr/>
          </p:pic>
        </mc:Fallback>
      </mc:AlternateContent>
      <p:grpSp>
        <p:nvGrpSpPr>
          <p:cNvPr id="25" name="Group 24">
            <a:extLst>
              <a:ext uri="{FF2B5EF4-FFF2-40B4-BE49-F238E27FC236}">
                <a16:creationId xmlns:a16="http://schemas.microsoft.com/office/drawing/2014/main" id="{412A18AD-AF5C-4743-8DAA-0074889CD841}"/>
              </a:ext>
            </a:extLst>
          </p:cNvPr>
          <p:cNvGrpSpPr/>
          <p:nvPr/>
        </p:nvGrpSpPr>
        <p:grpSpPr>
          <a:xfrm>
            <a:off x="5056145" y="1136188"/>
            <a:ext cx="12240" cy="31569"/>
            <a:chOff x="5056145" y="1136188"/>
            <a:chExt cx="12240" cy="31569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">
              <p14:nvContentPartPr>
                <p14:cNvPr id="23" name="Ink 22">
                  <a:extLst>
                    <a:ext uri="{FF2B5EF4-FFF2-40B4-BE49-F238E27FC236}">
                      <a16:creationId xmlns:a16="http://schemas.microsoft.com/office/drawing/2014/main" id="{32636A61-85DF-4354-B0E7-4959E67EE295}"/>
                    </a:ext>
                  </a:extLst>
                </p14:cNvPr>
                <p14:cNvContentPartPr/>
                <p14:nvPr/>
              </p14:nvContentPartPr>
              <p14:xfrm>
                <a:off x="5060465" y="1156597"/>
                <a:ext cx="2880" cy="11160"/>
              </p14:xfrm>
            </p:contentPart>
          </mc:Choice>
          <mc:Fallback xmlns="">
            <p:pic>
              <p:nvPicPr>
                <p:cNvPr id="23" name="Ink 22">
                  <a:extLst>
                    <a:ext uri="{FF2B5EF4-FFF2-40B4-BE49-F238E27FC236}">
                      <a16:creationId xmlns:a16="http://schemas.microsoft.com/office/drawing/2014/main" id="{32636A61-85DF-4354-B0E7-4959E67EE295}"/>
                    </a:ext>
                  </a:extLst>
                </p:cNvPr>
                <p:cNvPicPr/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5051465" y="1147597"/>
                  <a:ext cx="20520" cy="28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">
              <p14:nvContentPartPr>
                <p14:cNvPr id="24" name="Ink 23">
                  <a:extLst>
                    <a:ext uri="{FF2B5EF4-FFF2-40B4-BE49-F238E27FC236}">
                      <a16:creationId xmlns:a16="http://schemas.microsoft.com/office/drawing/2014/main" id="{D153A11F-8A42-43A6-BAF3-0A7143D22489}"/>
                    </a:ext>
                  </a:extLst>
                </p14:cNvPr>
                <p14:cNvContentPartPr/>
                <p14:nvPr/>
              </p14:nvContentPartPr>
              <p14:xfrm>
                <a:off x="5056145" y="1136188"/>
                <a:ext cx="12240" cy="1080"/>
              </p14:xfrm>
            </p:contentPart>
          </mc:Choice>
          <mc:Fallback xmlns="">
            <p:pic>
              <p:nvPicPr>
                <p:cNvPr id="24" name="Ink 23">
                  <a:extLst>
                    <a:ext uri="{FF2B5EF4-FFF2-40B4-BE49-F238E27FC236}">
                      <a16:creationId xmlns:a16="http://schemas.microsoft.com/office/drawing/2014/main" id="{D153A11F-8A42-43A6-BAF3-0A7143D22489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5047145" y="1127188"/>
                  <a:ext cx="29880" cy="18720"/>
                </a:xfrm>
                <a:prstGeom prst="rect">
                  <a:avLst/>
                </a:prstGeom>
              </p:spPr>
            </p:pic>
          </mc:Fallback>
        </mc:AlternateContent>
      </p:grpSp>
      <p:sp>
        <p:nvSpPr>
          <p:cNvPr id="28" name="Rectangle 14">
            <a:extLst>
              <a:ext uri="{FF2B5EF4-FFF2-40B4-BE49-F238E27FC236}">
                <a16:creationId xmlns:a16="http://schemas.microsoft.com/office/drawing/2014/main" id="{F56DB265-A1CF-4814-A96B-318A8259B6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11419" y="3251031"/>
            <a:ext cx="528945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4" name="Arrow: Pentagon 3">
            <a:extLst>
              <a:ext uri="{FF2B5EF4-FFF2-40B4-BE49-F238E27FC236}">
                <a16:creationId xmlns:a16="http://schemas.microsoft.com/office/drawing/2014/main" id="{56824162-8B89-AD11-D7C5-ACF240AD6224}"/>
              </a:ext>
            </a:extLst>
          </p:cNvPr>
          <p:cNvSpPr/>
          <p:nvPr/>
        </p:nvSpPr>
        <p:spPr>
          <a:xfrm>
            <a:off x="0" y="296032"/>
            <a:ext cx="11503742" cy="830492"/>
          </a:xfrm>
          <a:prstGeom prst="homePlate">
            <a:avLst/>
          </a:prstGeom>
          <a:gradFill>
            <a:gsLst>
              <a:gs pos="44200">
                <a:schemeClr val="accent6">
                  <a:lumMod val="40000"/>
                  <a:lumOff val="60000"/>
                </a:schemeClr>
              </a:gs>
              <a:gs pos="10000">
                <a:srgbClr val="77B046"/>
              </a:gs>
              <a:gs pos="82000">
                <a:srgbClr val="77B046"/>
              </a:gs>
            </a:gsLst>
            <a:lin ang="2700000" scaled="1"/>
          </a:gradFill>
          <a:ln>
            <a:noFill/>
          </a:ln>
          <a:effectLst>
            <a:outerShdw blurRad="50800" dist="38100" dir="5400000" algn="t" rotWithShape="0">
              <a:srgbClr val="360012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49194FE-68A7-3E89-C47D-23FCDADA8925}"/>
              </a:ext>
            </a:extLst>
          </p:cNvPr>
          <p:cNvSpPr txBox="1"/>
          <p:nvPr/>
        </p:nvSpPr>
        <p:spPr>
          <a:xfrm>
            <a:off x="688257" y="395550"/>
            <a:ext cx="1060900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360012"/>
                </a:solidFill>
              </a:rPr>
              <a:t>Figure 1-17: Before running the code, </a:t>
            </a:r>
            <a:r>
              <a:rPr lang="en-US" b="1" dirty="0" err="1">
                <a:solidFill>
                  <a:srgbClr val="360012"/>
                </a:solidFill>
              </a:rPr>
              <a:t>Thonny</a:t>
            </a:r>
            <a:r>
              <a:rPr lang="en-US" b="1" dirty="0">
                <a:solidFill>
                  <a:srgbClr val="360012"/>
                </a:solidFill>
              </a:rPr>
              <a:t> requires you to save it in a file first and offers the choice of saving it at the host computer or the Pico board.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E41CEAE2-77E7-1120-3338-E646749B031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61433" y="1392682"/>
            <a:ext cx="6062653" cy="5169286"/>
          </a:xfrm>
          <a:prstGeom prst="rect">
            <a:avLst/>
          </a:prstGeom>
          <a:noFill/>
          <a:ln w="28575">
            <a:solidFill>
              <a:srgbClr val="DC2857"/>
            </a:solidFill>
          </a:ln>
          <a:effectLst>
            <a:outerShdw blurRad="63500" sx="102000" sy="102000" algn="ctr" rotWithShape="0">
              <a:srgbClr val="360012">
                <a:alpha val="4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9511714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1">
            <a:extLst>
              <a:ext uri="{FF2B5EF4-FFF2-40B4-BE49-F238E27FC236}">
                <a16:creationId xmlns:a16="http://schemas.microsoft.com/office/drawing/2014/main" id="{4CFDB121-4A3F-42C9-A54D-C867B05DED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03634" y="43934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endParaRPr lang="en-US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058" name="Ink 32">
                <a:extLst>
                  <a:ext uri="{FF2B5EF4-FFF2-40B4-BE49-F238E27FC236}">
                    <a16:creationId xmlns:a16="http://schemas.microsoft.com/office/drawing/2014/main" id="{7B7FA55F-C1DB-4710-A8E9-E0DEB973E451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3038475" y="579438"/>
              <a:ext cx="19050" cy="19050"/>
            </p14:xfrm>
          </p:contentPart>
        </mc:Choice>
        <mc:Fallback xmlns="">
          <p:pic>
            <p:nvPicPr>
              <p:cNvPr id="2058" name="Ink 32">
                <a:extLst>
                  <a:ext uri="{FF2B5EF4-FFF2-40B4-BE49-F238E27FC236}">
                    <a16:creationId xmlns:a16="http://schemas.microsoft.com/office/drawing/2014/main" id="{7B7FA55F-C1DB-4710-A8E9-E0DEB973E451}"/>
                  </a:ext>
                </a:extLst>
              </p:cNvPr>
              <p:cNvPicPr/>
              <p:nvPr/>
            </p:nvPicPr>
            <p:blipFill/>
            <p:spPr/>
          </p:pic>
        </mc:Fallback>
      </mc:AlternateContent>
      <p:grpSp>
        <p:nvGrpSpPr>
          <p:cNvPr id="25" name="Group 24">
            <a:extLst>
              <a:ext uri="{FF2B5EF4-FFF2-40B4-BE49-F238E27FC236}">
                <a16:creationId xmlns:a16="http://schemas.microsoft.com/office/drawing/2014/main" id="{412A18AD-AF5C-4743-8DAA-0074889CD841}"/>
              </a:ext>
            </a:extLst>
          </p:cNvPr>
          <p:cNvGrpSpPr/>
          <p:nvPr/>
        </p:nvGrpSpPr>
        <p:grpSpPr>
          <a:xfrm>
            <a:off x="5056145" y="1136188"/>
            <a:ext cx="12240" cy="31569"/>
            <a:chOff x="5056145" y="1136188"/>
            <a:chExt cx="12240" cy="31569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">
              <p14:nvContentPartPr>
                <p14:cNvPr id="23" name="Ink 22">
                  <a:extLst>
                    <a:ext uri="{FF2B5EF4-FFF2-40B4-BE49-F238E27FC236}">
                      <a16:creationId xmlns:a16="http://schemas.microsoft.com/office/drawing/2014/main" id="{32636A61-85DF-4354-B0E7-4959E67EE295}"/>
                    </a:ext>
                  </a:extLst>
                </p14:cNvPr>
                <p14:cNvContentPartPr/>
                <p14:nvPr/>
              </p14:nvContentPartPr>
              <p14:xfrm>
                <a:off x="5060465" y="1156597"/>
                <a:ext cx="2880" cy="11160"/>
              </p14:xfrm>
            </p:contentPart>
          </mc:Choice>
          <mc:Fallback xmlns="">
            <p:pic>
              <p:nvPicPr>
                <p:cNvPr id="23" name="Ink 22">
                  <a:extLst>
                    <a:ext uri="{FF2B5EF4-FFF2-40B4-BE49-F238E27FC236}">
                      <a16:creationId xmlns:a16="http://schemas.microsoft.com/office/drawing/2014/main" id="{32636A61-85DF-4354-B0E7-4959E67EE295}"/>
                    </a:ext>
                  </a:extLst>
                </p:cNvPr>
                <p:cNvPicPr/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5051465" y="1147597"/>
                  <a:ext cx="20520" cy="28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">
              <p14:nvContentPartPr>
                <p14:cNvPr id="24" name="Ink 23">
                  <a:extLst>
                    <a:ext uri="{FF2B5EF4-FFF2-40B4-BE49-F238E27FC236}">
                      <a16:creationId xmlns:a16="http://schemas.microsoft.com/office/drawing/2014/main" id="{D153A11F-8A42-43A6-BAF3-0A7143D22489}"/>
                    </a:ext>
                  </a:extLst>
                </p14:cNvPr>
                <p14:cNvContentPartPr/>
                <p14:nvPr/>
              </p14:nvContentPartPr>
              <p14:xfrm>
                <a:off x="5056145" y="1136188"/>
                <a:ext cx="12240" cy="1080"/>
              </p14:xfrm>
            </p:contentPart>
          </mc:Choice>
          <mc:Fallback xmlns="">
            <p:pic>
              <p:nvPicPr>
                <p:cNvPr id="24" name="Ink 23">
                  <a:extLst>
                    <a:ext uri="{FF2B5EF4-FFF2-40B4-BE49-F238E27FC236}">
                      <a16:creationId xmlns:a16="http://schemas.microsoft.com/office/drawing/2014/main" id="{D153A11F-8A42-43A6-BAF3-0A7143D22489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5047145" y="1127188"/>
                  <a:ext cx="29880" cy="18720"/>
                </a:xfrm>
                <a:prstGeom prst="rect">
                  <a:avLst/>
                </a:prstGeom>
              </p:spPr>
            </p:pic>
          </mc:Fallback>
        </mc:AlternateContent>
      </p:grpSp>
      <p:sp>
        <p:nvSpPr>
          <p:cNvPr id="28" name="Rectangle 14">
            <a:extLst>
              <a:ext uri="{FF2B5EF4-FFF2-40B4-BE49-F238E27FC236}">
                <a16:creationId xmlns:a16="http://schemas.microsoft.com/office/drawing/2014/main" id="{F56DB265-A1CF-4814-A96B-318A8259B6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11419" y="3251031"/>
            <a:ext cx="528945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4" name="Arrow: Pentagon 3">
            <a:extLst>
              <a:ext uri="{FF2B5EF4-FFF2-40B4-BE49-F238E27FC236}">
                <a16:creationId xmlns:a16="http://schemas.microsoft.com/office/drawing/2014/main" id="{56824162-8B89-AD11-D7C5-ACF240AD6224}"/>
              </a:ext>
            </a:extLst>
          </p:cNvPr>
          <p:cNvSpPr/>
          <p:nvPr/>
        </p:nvSpPr>
        <p:spPr>
          <a:xfrm>
            <a:off x="0" y="296032"/>
            <a:ext cx="11503742" cy="830492"/>
          </a:xfrm>
          <a:prstGeom prst="homePlate">
            <a:avLst/>
          </a:prstGeom>
          <a:gradFill>
            <a:gsLst>
              <a:gs pos="44200">
                <a:schemeClr val="accent6">
                  <a:lumMod val="40000"/>
                  <a:lumOff val="60000"/>
                </a:schemeClr>
              </a:gs>
              <a:gs pos="10000">
                <a:srgbClr val="77B046"/>
              </a:gs>
              <a:gs pos="82000">
                <a:srgbClr val="77B046"/>
              </a:gs>
            </a:gsLst>
            <a:lin ang="2700000" scaled="1"/>
          </a:gradFill>
          <a:ln>
            <a:noFill/>
          </a:ln>
          <a:effectLst>
            <a:outerShdw blurRad="50800" dist="38100" dir="5400000" algn="t" rotWithShape="0">
              <a:srgbClr val="360012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49194FE-68A7-3E89-C47D-23FCDADA8925}"/>
              </a:ext>
            </a:extLst>
          </p:cNvPr>
          <p:cNvSpPr txBox="1"/>
          <p:nvPr/>
        </p:nvSpPr>
        <p:spPr>
          <a:xfrm>
            <a:off x="688257" y="395550"/>
            <a:ext cx="1060900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Figure 1-18: After giving a file name, the file should appear in the Files pane, and the program run on the Pico board.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4B565E76-1763-36C1-AD4A-2505D6D48EE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47353" y="1349177"/>
            <a:ext cx="6112562" cy="5212791"/>
          </a:xfrm>
          <a:prstGeom prst="rect">
            <a:avLst/>
          </a:prstGeom>
          <a:noFill/>
          <a:ln w="28575">
            <a:solidFill>
              <a:srgbClr val="DC2857"/>
            </a:solidFill>
          </a:ln>
          <a:effectLst>
            <a:outerShdw blurRad="63500" sx="102000" sy="102000" algn="ctr" rotWithShape="0">
              <a:srgbClr val="360012">
                <a:alpha val="4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9911450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1">
            <a:extLst>
              <a:ext uri="{FF2B5EF4-FFF2-40B4-BE49-F238E27FC236}">
                <a16:creationId xmlns:a16="http://schemas.microsoft.com/office/drawing/2014/main" id="{4CFDB121-4A3F-42C9-A54D-C867B05DED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03634" y="43934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endParaRPr lang="en-US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058" name="Ink 32">
                <a:extLst>
                  <a:ext uri="{FF2B5EF4-FFF2-40B4-BE49-F238E27FC236}">
                    <a16:creationId xmlns:a16="http://schemas.microsoft.com/office/drawing/2014/main" id="{7B7FA55F-C1DB-4710-A8E9-E0DEB973E451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3038475" y="579438"/>
              <a:ext cx="19050" cy="19050"/>
            </p14:xfrm>
          </p:contentPart>
        </mc:Choice>
        <mc:Fallback xmlns="">
          <p:pic>
            <p:nvPicPr>
              <p:cNvPr id="2058" name="Ink 32">
                <a:extLst>
                  <a:ext uri="{FF2B5EF4-FFF2-40B4-BE49-F238E27FC236}">
                    <a16:creationId xmlns:a16="http://schemas.microsoft.com/office/drawing/2014/main" id="{7B7FA55F-C1DB-4710-A8E9-E0DEB973E451}"/>
                  </a:ext>
                </a:extLst>
              </p:cNvPr>
              <p:cNvPicPr/>
              <p:nvPr/>
            </p:nvPicPr>
            <p:blipFill/>
            <p:spPr/>
          </p:pic>
        </mc:Fallback>
      </mc:AlternateContent>
      <p:grpSp>
        <p:nvGrpSpPr>
          <p:cNvPr id="25" name="Group 24">
            <a:extLst>
              <a:ext uri="{FF2B5EF4-FFF2-40B4-BE49-F238E27FC236}">
                <a16:creationId xmlns:a16="http://schemas.microsoft.com/office/drawing/2014/main" id="{412A18AD-AF5C-4743-8DAA-0074889CD841}"/>
              </a:ext>
            </a:extLst>
          </p:cNvPr>
          <p:cNvGrpSpPr/>
          <p:nvPr/>
        </p:nvGrpSpPr>
        <p:grpSpPr>
          <a:xfrm>
            <a:off x="5056145" y="1136188"/>
            <a:ext cx="12240" cy="31569"/>
            <a:chOff x="5056145" y="1136188"/>
            <a:chExt cx="12240" cy="31569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">
              <p14:nvContentPartPr>
                <p14:cNvPr id="23" name="Ink 22">
                  <a:extLst>
                    <a:ext uri="{FF2B5EF4-FFF2-40B4-BE49-F238E27FC236}">
                      <a16:creationId xmlns:a16="http://schemas.microsoft.com/office/drawing/2014/main" id="{32636A61-85DF-4354-B0E7-4959E67EE295}"/>
                    </a:ext>
                  </a:extLst>
                </p14:cNvPr>
                <p14:cNvContentPartPr/>
                <p14:nvPr/>
              </p14:nvContentPartPr>
              <p14:xfrm>
                <a:off x="5060465" y="1156597"/>
                <a:ext cx="2880" cy="11160"/>
              </p14:xfrm>
            </p:contentPart>
          </mc:Choice>
          <mc:Fallback xmlns="">
            <p:pic>
              <p:nvPicPr>
                <p:cNvPr id="23" name="Ink 22">
                  <a:extLst>
                    <a:ext uri="{FF2B5EF4-FFF2-40B4-BE49-F238E27FC236}">
                      <a16:creationId xmlns:a16="http://schemas.microsoft.com/office/drawing/2014/main" id="{32636A61-85DF-4354-B0E7-4959E67EE295}"/>
                    </a:ext>
                  </a:extLst>
                </p:cNvPr>
                <p:cNvPicPr/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5051465" y="1147597"/>
                  <a:ext cx="20520" cy="28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">
              <p14:nvContentPartPr>
                <p14:cNvPr id="24" name="Ink 23">
                  <a:extLst>
                    <a:ext uri="{FF2B5EF4-FFF2-40B4-BE49-F238E27FC236}">
                      <a16:creationId xmlns:a16="http://schemas.microsoft.com/office/drawing/2014/main" id="{D153A11F-8A42-43A6-BAF3-0A7143D22489}"/>
                    </a:ext>
                  </a:extLst>
                </p14:cNvPr>
                <p14:cNvContentPartPr/>
                <p14:nvPr/>
              </p14:nvContentPartPr>
              <p14:xfrm>
                <a:off x="5056145" y="1136188"/>
                <a:ext cx="12240" cy="1080"/>
              </p14:xfrm>
            </p:contentPart>
          </mc:Choice>
          <mc:Fallback xmlns="">
            <p:pic>
              <p:nvPicPr>
                <p:cNvPr id="24" name="Ink 23">
                  <a:extLst>
                    <a:ext uri="{FF2B5EF4-FFF2-40B4-BE49-F238E27FC236}">
                      <a16:creationId xmlns:a16="http://schemas.microsoft.com/office/drawing/2014/main" id="{D153A11F-8A42-43A6-BAF3-0A7143D22489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5047145" y="1127188"/>
                  <a:ext cx="29880" cy="18720"/>
                </a:xfrm>
                <a:prstGeom prst="rect">
                  <a:avLst/>
                </a:prstGeom>
              </p:spPr>
            </p:pic>
          </mc:Fallback>
        </mc:AlternateContent>
      </p:grpSp>
      <p:sp>
        <p:nvSpPr>
          <p:cNvPr id="28" name="Rectangle 14">
            <a:extLst>
              <a:ext uri="{FF2B5EF4-FFF2-40B4-BE49-F238E27FC236}">
                <a16:creationId xmlns:a16="http://schemas.microsoft.com/office/drawing/2014/main" id="{F56DB265-A1CF-4814-A96B-318A8259B6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11419" y="3251031"/>
            <a:ext cx="528945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4" name="Arrow: Pentagon 3">
            <a:extLst>
              <a:ext uri="{FF2B5EF4-FFF2-40B4-BE49-F238E27FC236}">
                <a16:creationId xmlns:a16="http://schemas.microsoft.com/office/drawing/2014/main" id="{56824162-8B89-AD11-D7C5-ACF240AD6224}"/>
              </a:ext>
            </a:extLst>
          </p:cNvPr>
          <p:cNvSpPr/>
          <p:nvPr/>
        </p:nvSpPr>
        <p:spPr>
          <a:xfrm>
            <a:off x="0" y="296032"/>
            <a:ext cx="11503742" cy="830492"/>
          </a:xfrm>
          <a:prstGeom prst="homePlate">
            <a:avLst/>
          </a:prstGeom>
          <a:gradFill>
            <a:gsLst>
              <a:gs pos="44200">
                <a:schemeClr val="accent6">
                  <a:lumMod val="40000"/>
                  <a:lumOff val="60000"/>
                </a:schemeClr>
              </a:gs>
              <a:gs pos="10000">
                <a:srgbClr val="77B046"/>
              </a:gs>
              <a:gs pos="82000">
                <a:srgbClr val="77B046"/>
              </a:gs>
            </a:gsLst>
            <a:lin ang="2700000" scaled="1"/>
          </a:gradFill>
          <a:ln>
            <a:noFill/>
          </a:ln>
          <a:effectLst>
            <a:outerShdw blurRad="50800" dist="38100" dir="5400000" algn="t" rotWithShape="0">
              <a:srgbClr val="360012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49194FE-68A7-3E89-C47D-23FCDADA8925}"/>
              </a:ext>
            </a:extLst>
          </p:cNvPr>
          <p:cNvSpPr txBox="1"/>
          <p:nvPr/>
        </p:nvSpPr>
        <p:spPr>
          <a:xfrm>
            <a:off x="688257" y="513534"/>
            <a:ext cx="1060900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360012"/>
                </a:solidFill>
              </a:rPr>
              <a:t>Figure 1-19: Add calls to sleep() function.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75C09B1D-B970-17E0-2963-D5B904D4868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2040" y="1357334"/>
            <a:ext cx="6103188" cy="5204634"/>
          </a:xfrm>
          <a:prstGeom prst="rect">
            <a:avLst/>
          </a:prstGeom>
          <a:noFill/>
          <a:ln w="28575">
            <a:solidFill>
              <a:srgbClr val="DC2857"/>
            </a:solidFill>
          </a:ln>
          <a:effectLst>
            <a:outerShdw blurRad="63500" sx="102000" sy="102000" algn="ctr" rotWithShape="0">
              <a:srgbClr val="360012">
                <a:alpha val="4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676313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1759</TotalTime>
  <Words>315</Words>
  <Application>Microsoft Office PowerPoint</Application>
  <PresentationFormat>Widescreen</PresentationFormat>
  <Paragraphs>25</Paragraphs>
  <Slides>20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5" baseType="lpstr">
      <vt:lpstr>Arial</vt:lpstr>
      <vt:lpstr>Calibri</vt:lpstr>
      <vt:lpstr>Calibri Light</vt:lpstr>
      <vt:lpstr>Cambria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Nassim</dc:creator>
  <cp:lastModifiedBy>Nassim</cp:lastModifiedBy>
  <cp:revision>390</cp:revision>
  <dcterms:created xsi:type="dcterms:W3CDTF">2021-04-19T12:52:04Z</dcterms:created>
  <dcterms:modified xsi:type="dcterms:W3CDTF">2022-05-11T05:29:11Z</dcterms:modified>
</cp:coreProperties>
</file>