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ink/ink21.xml" ContentType="application/inkml+xml"/>
  <Override PartName="/ppt/ink/ink22.xml" ContentType="application/inkml+xml"/>
  <Override PartName="/ppt/ink/ink23.xml" ContentType="application/inkml+xml"/>
  <Override PartName="/ppt/ink/ink24.xml" ContentType="application/inkml+xml"/>
  <Override PartName="/ppt/ink/ink25.xml" ContentType="application/inkml+xml"/>
  <Override PartName="/ppt/ink/ink26.xml" ContentType="application/inkml+xml"/>
  <Override PartName="/ppt/ink/ink27.xml" ContentType="application/inkml+xml"/>
  <Override PartName="/ppt/ink/ink28.xml" ContentType="application/inkml+xml"/>
  <Override PartName="/ppt/ink/ink29.xml" ContentType="application/inkml+xml"/>
  <Override PartName="/ppt/ink/ink30.xml" ContentType="application/inkml+xml"/>
  <Override PartName="/ppt/ink/ink31.xml" ContentType="application/inkml+xml"/>
  <Override PartName="/ppt/ink/ink32.xml" ContentType="application/inkml+xml"/>
  <Override PartName="/ppt/ink/ink33.xml" ContentType="application/inkml+xml"/>
  <Override PartName="/ppt/ink/ink34.xml" ContentType="application/inkml+xml"/>
  <Override PartName="/ppt/ink/ink35.xml" ContentType="application/inkml+xml"/>
  <Override PartName="/ppt/ink/ink36.xml" ContentType="application/inkml+xml"/>
  <Override PartName="/ppt/ink/ink37.xml" ContentType="application/inkml+xml"/>
  <Override PartName="/ppt/ink/ink38.xml" ContentType="application/inkml+xml"/>
  <Override PartName="/ppt/ink/ink39.xml" ContentType="application/inkml+xml"/>
  <Override PartName="/ppt/ink/ink40.xml" ContentType="application/inkml+xml"/>
  <Override PartName="/ppt/ink/ink41.xml" ContentType="application/inkml+xml"/>
  <Override PartName="/ppt/ink/ink42.xml" ContentType="application/inkml+xml"/>
  <Override PartName="/ppt/ink/ink43.xml" ContentType="application/inkml+xml"/>
  <Override PartName="/ppt/ink/ink44.xml" ContentType="application/inkml+xml"/>
  <Override PartName="/ppt/ink/ink45.xml" ContentType="application/inkml+xml"/>
  <Override PartName="/ppt/ink/ink46.xml" ContentType="application/inkml+xml"/>
  <Override PartName="/ppt/ink/ink47.xml" ContentType="application/inkml+xml"/>
  <Override PartName="/ppt/ink/ink48.xml" ContentType="application/inkml+xml"/>
  <Override PartName="/ppt/ink/ink49.xml" ContentType="application/inkml+xml"/>
  <Override PartName="/ppt/ink/ink50.xml" ContentType="application/inkml+xml"/>
  <Override PartName="/ppt/ink/ink51.xml" ContentType="application/inkml+xml"/>
  <Override PartName="/ppt/ink/ink52.xml" ContentType="application/inkml+xml"/>
  <Override PartName="/ppt/ink/ink53.xml" ContentType="application/inkml+xml"/>
  <Override PartName="/ppt/ink/ink54.xml" ContentType="application/inkml+xml"/>
  <Override PartName="/ppt/ink/ink55.xml" ContentType="application/inkml+xml"/>
  <Override PartName="/ppt/ink/ink56.xml" ContentType="application/inkml+xml"/>
  <Override PartName="/ppt/ink/ink57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4">
  <p:sldMasterIdLst>
    <p:sldMasterId id="2147484044" r:id="rId1"/>
  </p:sldMasterIdLst>
  <p:sldIdLst>
    <p:sldId id="256" r:id="rId2"/>
    <p:sldId id="273" r:id="rId3"/>
    <p:sldId id="291" r:id="rId4"/>
    <p:sldId id="319" r:id="rId5"/>
    <p:sldId id="304" r:id="rId6"/>
    <p:sldId id="320" r:id="rId7"/>
    <p:sldId id="321" r:id="rId8"/>
    <p:sldId id="318" r:id="rId9"/>
    <p:sldId id="322" r:id="rId10"/>
    <p:sldId id="323" r:id="rId11"/>
    <p:sldId id="324" r:id="rId12"/>
    <p:sldId id="325" r:id="rId13"/>
    <p:sldId id="326" r:id="rId14"/>
    <p:sldId id="327" r:id="rId15"/>
    <p:sldId id="328" r:id="rId16"/>
    <p:sldId id="329" r:id="rId17"/>
    <p:sldId id="330" r:id="rId18"/>
    <p:sldId id="331" r:id="rId19"/>
    <p:sldId id="332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60012"/>
    <a:srgbClr val="BE1F47"/>
    <a:srgbClr val="F4EDF9"/>
    <a:srgbClr val="DC2857"/>
    <a:srgbClr val="E4567B"/>
    <a:srgbClr val="77B046"/>
    <a:srgbClr val="EE96AD"/>
    <a:srgbClr val="441D61"/>
    <a:srgbClr val="A568D2"/>
    <a:srgbClr val="5A278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46F890A9-2807-4EBB-B81D-B2AA78EC7F39}" styleName="Dark Style 2 - Accent 5/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912C8C85-51F0-491E-9774-3900AFEF0FD7}" styleName="Light Style 2 - Accent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E8B1032C-EA38-4F05-BA0D-38AFFFC7BED3}" styleName="Light Style 3 - Accent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471" autoAdjust="0"/>
    <p:restoredTop sz="94660"/>
  </p:normalViewPr>
  <p:slideViewPr>
    <p:cSldViewPr snapToGrid="0">
      <p:cViewPr varScale="1">
        <p:scale>
          <a:sx n="69" d="100"/>
          <a:sy n="69" d="100"/>
        </p:scale>
        <p:origin x="636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ink/ink1.xml><?xml version="1.0" encoding="utf-8"?>
<inkml:ink xmlns:inkml="http://www.w3.org/2003/InkML">
  <inkml:definitions/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4-19T13:03:42.21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1708 0 0,'0'0'720'0'0,"0"0"-800"0"0,0 24-176 0 0,7-22 152 0 0,-7 0 88 0 0,0 0-44 0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4-19T13:03:44.05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5565 0 0,'0'0'2277'0'0,"5"0"-2082"0"0,18 2-1 0 0,-18-2-132 0 0,-38-2-8355 0 0</inkml:trace>
</inkml:ink>
</file>

<file path=ppt/ink/ink4.xml><?xml version="1.0" encoding="utf-8"?>
<inkml:ink xmlns:inkml="http://www.w3.org/2003/InkML">
  <inkml:definitions/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4-19T13:03:42.21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1708 0 0,'0'0'720'0'0,"0"0"-800"0"0,0 24-176 0 0,7-22 152 0 0,-7 0 88 0 0,0 0-44 0 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4-19T13:03:44.05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5565 0 0,'0'0'2277'0'0,"5"0"-2082"0"0,18 2-1 0 0,-18-2-132 0 0,-38-2-8355 0 0</inkml:trace>
</inkml:ink>
</file>

<file path=ppt/ink/ink7.xml><?xml version="1.0" encoding="utf-8"?>
<inkml:ink xmlns:inkml="http://www.w3.org/2003/InkML">
  <inkml:definitions/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4-19T13:03:42.21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1708 0 0,'0'0'720'0'0,"0"0"-800"0"0,0 24-176 0 0,7-22 152 0 0,-7 0 88 0 0,0 0-44 0 0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4-19T13:03:44.05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5565 0 0,'0'0'2277'0'0,"5"0"-2082"0"0,18 2-1 0 0,-18-2-132 0 0,-38-2-8355 0 0</inkml:trace>
</inkml:ink>
</file>

<file path=ppt/ink/ink10.xml><?xml version="1.0" encoding="utf-8"?>
<inkml:ink xmlns:inkml="http://www.w3.org/2003/InkML">
  <inkml:definitions/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4-19T13:03:42.21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1708 0 0,'0'0'720'0'0,"0"0"-800"0"0,0 24-176 0 0,7-22 152 0 0,-7 0 88 0 0,0 0-44 0 0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4-19T13:03:44.05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5565 0 0,'0'0'2277'0'0,"5"0"-2082"0"0,18 2-1 0 0,-18-2-132 0 0,-38-2-8355 0 0</inkml:trace>
</inkml:ink>
</file>

<file path=ppt/ink/ink13.xml><?xml version="1.0" encoding="utf-8"?>
<inkml:ink xmlns:inkml="http://www.w3.org/2003/InkML">
  <inkml:definitions/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4-19T13:03:42.21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1708 0 0,'0'0'720'0'0,"0"0"-800"0"0,0 24-176 0 0,7-22 152 0 0,-7 0 88 0 0,0 0-44 0 0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4-19T13:03:44.05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5565 0 0,'0'0'2277'0'0,"5"0"-2082"0"0,18 2-1 0 0,-18-2-132 0 0,-38-2-8355 0 0</inkml:trace>
</inkml:ink>
</file>

<file path=ppt/ink/ink16.xml><?xml version="1.0" encoding="utf-8"?>
<inkml:ink xmlns:inkml="http://www.w3.org/2003/InkML">
  <inkml:definitions/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4-19T13:03:42.21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1708 0 0,'0'0'720'0'0,"0"0"-800"0"0,0 24-176 0 0,7-22 152 0 0,-7 0 88 0 0,0 0-44 0 0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4-19T13:03:44.05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5565 0 0,'0'0'2277'0'0,"5"0"-2082"0"0,18 2-1 0 0,-18-2-132 0 0,-38-2-8355 0 0</inkml:trace>
</inkml:ink>
</file>

<file path=ppt/ink/ink19.xml><?xml version="1.0" encoding="utf-8"?>
<inkml:ink xmlns:inkml="http://www.w3.org/2003/InkML">
  <inkml:definitions/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4-19T13:03:42.21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1708 0 0,'0'0'720'0'0,"0"0"-800"0"0,0 24-176 0 0,7-22 152 0 0,-7 0 88 0 0,0 0-44 0 0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4-19T13:03:44.05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5565 0 0,'0'0'2277'0'0,"5"0"-2082"0"0,18 2-1 0 0,-18-2-132 0 0,-38-2-8355 0 0</inkml:trace>
</inkml:ink>
</file>

<file path=ppt/ink/ink22.xml><?xml version="1.0" encoding="utf-8"?>
<inkml:ink xmlns:inkml="http://www.w3.org/2003/InkML">
  <inkml:definitions/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4-19T13:03:42.21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1708 0 0,'0'0'720'0'0,"0"0"-800"0"0,0 24-176 0 0,7-22 152 0 0,-7 0 88 0 0,0 0-44 0 0</inkml:trace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4-19T13:03:44.05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5565 0 0,'0'0'2277'0'0,"5"0"-2082"0"0,18 2-1 0 0,-18-2-132 0 0,-38-2-8355 0 0</inkml:trace>
</inkml:ink>
</file>

<file path=ppt/ink/ink25.xml><?xml version="1.0" encoding="utf-8"?>
<inkml:ink xmlns:inkml="http://www.w3.org/2003/InkML">
  <inkml:definitions/>
</inkml:ink>
</file>

<file path=ppt/ink/ink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4-19T13:03:42.21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1708 0 0,'0'0'720'0'0,"0"0"-800"0"0,0 24-176 0 0,7-22 152 0 0,-7 0 88 0 0,0 0-44 0 0</inkml:trace>
</inkml:ink>
</file>

<file path=ppt/ink/ink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4-19T13:03:44.05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5565 0 0,'0'0'2277'0'0,"5"0"-2082"0"0,18 2-1 0 0,-18-2-132 0 0,-38-2-8355 0 0</inkml:trace>
</inkml:ink>
</file>

<file path=ppt/ink/ink28.xml><?xml version="1.0" encoding="utf-8"?>
<inkml:ink xmlns:inkml="http://www.w3.org/2003/InkML">
  <inkml:definitions/>
</inkml:ink>
</file>

<file path=ppt/ink/ink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4-19T13:03:42.21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1708 0 0,'0'0'720'0'0,"0"0"-800"0"0,0 24-176 0 0,7-22 152 0 0,-7 0 88 0 0,0 0-44 0 0</inkml:trace>
</inkml:ink>
</file>

<file path=ppt/ink/ink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4-19T13:03:44.05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5565 0 0,'0'0'2277'0'0,"5"0"-2082"0"0,18 2-1 0 0,-18-2-132 0 0,-38-2-8355 0 0</inkml:trace>
</inkml:ink>
</file>

<file path=ppt/ink/ink31.xml><?xml version="1.0" encoding="utf-8"?>
<inkml:ink xmlns:inkml="http://www.w3.org/2003/InkML">
  <inkml:definitions/>
</inkml:ink>
</file>

<file path=ppt/ink/ink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4-19T13:03:42.21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1708 0 0,'0'0'720'0'0,"0"0"-800"0"0,0 24-176 0 0,7-22 152 0 0,-7 0 88 0 0,0 0-44 0 0</inkml:trace>
</inkml:ink>
</file>

<file path=ppt/ink/ink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4-19T13:03:44.05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5565 0 0,'0'0'2277'0'0,"5"0"-2082"0"0,18 2-1 0 0,-18-2-132 0 0,-38-2-8355 0 0</inkml:trace>
</inkml:ink>
</file>

<file path=ppt/ink/ink34.xml><?xml version="1.0" encoding="utf-8"?>
<inkml:ink xmlns:inkml="http://www.w3.org/2003/InkML">
  <inkml:definitions/>
</inkml:ink>
</file>

<file path=ppt/ink/ink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4-19T13:03:42.21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1708 0 0,'0'0'720'0'0,"0"0"-800"0"0,0 24-176 0 0,7-22 152 0 0,-7 0 88 0 0,0 0-44 0 0</inkml:trace>
</inkml:ink>
</file>

<file path=ppt/ink/ink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4-19T13:03:44.05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5565 0 0,'0'0'2277'0'0,"5"0"-2082"0"0,18 2-1 0 0,-18-2-132 0 0,-38-2-8355 0 0</inkml:trace>
</inkml:ink>
</file>

<file path=ppt/ink/ink37.xml><?xml version="1.0" encoding="utf-8"?>
<inkml:ink xmlns:inkml="http://www.w3.org/2003/InkML">
  <inkml:definitions/>
</inkml:ink>
</file>

<file path=ppt/ink/ink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4-19T13:03:42.21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1708 0 0,'0'0'720'0'0,"0"0"-800"0"0,0 24-176 0 0,7-22 152 0 0,-7 0 88 0 0,0 0-44 0 0</inkml:trace>
</inkml:ink>
</file>

<file path=ppt/ink/ink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4-19T13:03:44.05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5565 0 0,'0'0'2277'0'0,"5"0"-2082"0"0,18 2-1 0 0,-18-2-132 0 0,-38-2-8355 0 0</inkml:trace>
</inkml:ink>
</file>

<file path=ppt/ink/ink40.xml><?xml version="1.0" encoding="utf-8"?>
<inkml:ink xmlns:inkml="http://www.w3.org/2003/InkML">
  <inkml:definitions/>
</inkml:ink>
</file>

<file path=ppt/ink/ink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4-19T13:03:42.21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1708 0 0,'0'0'720'0'0,"0"0"-800"0"0,0 24-176 0 0,7-22 152 0 0,-7 0 88 0 0,0 0-44 0 0</inkml:trace>
</inkml:ink>
</file>

<file path=ppt/ink/ink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4-19T13:03:44.05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5565 0 0,'0'0'2277'0'0,"5"0"-2082"0"0,18 2-1 0 0,-18-2-132 0 0,-38-2-8355 0 0</inkml:trace>
</inkml:ink>
</file>

<file path=ppt/ink/ink43.xml><?xml version="1.0" encoding="utf-8"?>
<inkml:ink xmlns:inkml="http://www.w3.org/2003/InkML">
  <inkml:definitions/>
</inkml:ink>
</file>

<file path=ppt/ink/ink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4-19T13:03:42.21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1708 0 0,'0'0'720'0'0,"0"0"-800"0"0,0 24-176 0 0,7-22 152 0 0,-7 0 88 0 0,0 0-44 0 0</inkml:trace>
</inkml:ink>
</file>

<file path=ppt/ink/ink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4-19T13:03:44.05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5565 0 0,'0'0'2277'0'0,"5"0"-2082"0"0,18 2-1 0 0,-18-2-132 0 0,-38-2-8355 0 0</inkml:trace>
</inkml:ink>
</file>

<file path=ppt/ink/ink46.xml><?xml version="1.0" encoding="utf-8"?>
<inkml:ink xmlns:inkml="http://www.w3.org/2003/InkML">
  <inkml:definitions/>
</inkml:ink>
</file>

<file path=ppt/ink/ink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4-19T13:03:42.21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1708 0 0,'0'0'720'0'0,"0"0"-800"0"0,0 24-176 0 0,7-22 152 0 0,-7 0 88 0 0,0 0-44 0 0</inkml:trace>
</inkml:ink>
</file>

<file path=ppt/ink/ink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4-19T13:03:44.05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5565 0 0,'0'0'2277'0'0,"5"0"-2082"0"0,18 2-1 0 0,-18-2-132 0 0,-38-2-8355 0 0</inkml:trace>
</inkml:ink>
</file>

<file path=ppt/ink/ink49.xml><?xml version="1.0" encoding="utf-8"?>
<inkml:ink xmlns:inkml="http://www.w3.org/2003/InkML">
  <inkml:definitions/>
</inkml:ink>
</file>

<file path=ppt/ink/ink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4-19T13:03:42.21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1708 0 0,'0'0'720'0'0,"0"0"-800"0"0,0 24-176 0 0,7-22 152 0 0,-7 0 88 0 0,0 0-44 0 0</inkml:trace>
</inkml:ink>
</file>

<file path=ppt/ink/ink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4-19T13:03:44.05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5565 0 0,'0'0'2277'0'0,"5"0"-2082"0"0,18 2-1 0 0,-18-2-132 0 0,-38-2-8355 0 0</inkml:trace>
</inkml:ink>
</file>

<file path=ppt/ink/ink52.xml><?xml version="1.0" encoding="utf-8"?>
<inkml:ink xmlns:inkml="http://www.w3.org/2003/InkML">
  <inkml:definitions/>
</inkml:ink>
</file>

<file path=ppt/ink/ink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4-19T13:03:42.21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1708 0 0,'0'0'720'0'0,"0"0"-800"0"0,0 24-176 0 0,7-22 152 0 0,-7 0 88 0 0,0 0-44 0 0</inkml:trace>
</inkml:ink>
</file>

<file path=ppt/ink/ink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4-19T13:03:44.05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5565 0 0,'0'0'2277'0'0,"5"0"-2082"0"0,18 2-1 0 0,-18-2-132 0 0,-38-2-8355 0 0</inkml:trace>
</inkml:ink>
</file>

<file path=ppt/ink/ink55.xml><?xml version="1.0" encoding="utf-8"?>
<inkml:ink xmlns:inkml="http://www.w3.org/2003/InkML">
  <inkml:definitions/>
</inkml:ink>
</file>

<file path=ppt/ink/ink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4-19T13:03:42.21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1708 0 0,'0'0'720'0'0,"0"0"-800"0"0,0 24-176 0 0,7-22 152 0 0,-7 0 88 0 0,0 0-44 0 0</inkml:trace>
</inkml:ink>
</file>

<file path=ppt/ink/ink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4-19T13:03:44.05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5565 0 0,'0'0'2277'0'0,"5"0"-2082"0"0,18 2-1 0 0,-18-2-132 0 0,-38-2-8355 0 0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047A80-F50D-4E29-94A6-FF5EA1478F4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DB8C186-FC99-4B93-9583-2004DD6A6DE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817D93-9BE4-44C7-9ADF-6F29A94E3A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63DC49-7A07-44E1-9037-1E4993D740DE}" type="datetimeFigureOut">
              <a:rPr lang="en-US" smtClean="0"/>
              <a:t>5/9/2022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D85870-E296-422F-9E27-6161850328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6E828C-32ED-4FAF-988C-E0407D5296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D2E5D7-C996-4DBA-8AD6-6A6ED0B372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61749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920638-0AB0-4FA1-AF00-19A2D00F1C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20E39B-FA36-4498-B908-AE25D0B1F55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8A9C2C4-038F-42C4-8D91-A8B9B41B1A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63DC49-7A07-44E1-9037-1E4993D740DE}" type="datetimeFigureOut">
              <a:rPr lang="en-US" smtClean="0"/>
              <a:t>5/9/2022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303677-5E98-4FEE-A9A3-69BF156C19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5D4B77-83C2-4629-AF7E-60414A2A52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D2E5D7-C996-4DBA-8AD6-6A6ED0B372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78282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A58170-E1F6-4325-A723-E9C321D02B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B76B5FC-16AE-4B2B-8C9F-C9272CE959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561393-6F94-41B8-AA6B-5D03B783D4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63DC49-7A07-44E1-9037-1E4993D740DE}" type="datetimeFigureOut">
              <a:rPr lang="en-US" smtClean="0"/>
              <a:t>5/9/2022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E7B313-FD1C-4356-B06C-B3BE55E6DE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2156385-1A68-41E8-B248-B6288CFB1B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D2E5D7-C996-4DBA-8AD6-6A6ED0B372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29077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703D23-92D3-4A86-AEC8-9E11A5158C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006217-3C4D-4A18-93A7-9DE42B8F384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57BE913-F80B-4453-91B9-37A09FCF54F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0568031-524D-4971-A342-655EF0AC40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63DC49-7A07-44E1-9037-1E4993D740DE}" type="datetimeFigureOut">
              <a:rPr lang="en-US" smtClean="0"/>
              <a:t>5/9/2022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978DCAD-1ABF-4D9E-98F6-F3CC2884AC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481F4ED-DF18-4C80-992C-ED80E94980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D2E5D7-C996-4DBA-8AD6-6A6ED0B372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12099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DAEE38-8650-49FB-914A-9EB87EFA0C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F2C7B61-A440-41DB-ADC7-5C632A2005F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BF8EB68-BEA5-4E39-B820-AAB91F42121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609D608-4AAA-450D-81FA-A89F1DDDD08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3D29B79-5633-4ADD-A4A0-83DC4A7503F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2813CA4-8E71-464E-8DB4-DA87ACD9C7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63DC49-7A07-44E1-9037-1E4993D740DE}" type="datetimeFigureOut">
              <a:rPr lang="en-US" smtClean="0"/>
              <a:t>5/9/2022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9C16F23-3CFF-4474-A2D2-A7356D03DF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483B173-6ED5-4035-A2F7-FA4B07A28E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D2E5D7-C996-4DBA-8AD6-6A6ED0B372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67643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FC0F49-2BEA-4877-9F59-2E1DD81CB8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0BF0BA2-EC0D-474C-96C1-03ADA9C284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63DC49-7A07-44E1-9037-1E4993D740DE}" type="datetimeFigureOut">
              <a:rPr lang="en-US" smtClean="0"/>
              <a:t>5/9/2022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0CABE8A-101F-43F4-A188-B4A7BCD55C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80B1A3D-5571-4873-8D3F-95748F0422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D2E5D7-C996-4DBA-8AD6-6A6ED0B372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58970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D2FF493-38FF-4E15-990E-550DAAD01E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63DC49-7A07-44E1-9037-1E4993D740DE}" type="datetimeFigureOut">
              <a:rPr lang="en-US" smtClean="0"/>
              <a:t>5/9/2022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F4314C6-8AFE-425B-AA49-4F5E0D64AD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0985BF9-561D-445A-A949-2AA4D7266D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D2E5D7-C996-4DBA-8AD6-6A6ED0B372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59860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D2100D-E18C-4FE5-94D9-110E25CC23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ADCF40-4A88-416C-AABD-340C72C945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7860AB-6C1C-43CC-A153-61450AD2863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9BA5555-0F2D-4287-9695-C596CA1681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63DC49-7A07-44E1-9037-1E4993D740DE}" type="datetimeFigureOut">
              <a:rPr lang="en-US" smtClean="0"/>
              <a:t>5/9/2022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F0A6E11-F0DF-4C60-A418-1FDE125B45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F013D93-08C8-4AC6-8FED-DDCBE8B965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D2E5D7-C996-4DBA-8AD6-6A6ED0B372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6743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0F01B4-71B9-4190-8AD8-4FD69C41AB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DD6DB90-39F3-44BF-8F9F-AFE37598BD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2C484CC-E2F8-4E36-9B33-9196E617604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C34415A-5360-494E-B283-5A2CFAE8DC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63DC49-7A07-44E1-9037-1E4993D740DE}" type="datetimeFigureOut">
              <a:rPr lang="en-US" smtClean="0"/>
              <a:t>5/9/2022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D5FE8A4-A69D-42B5-9E3D-284E7E7726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892536D-C70D-4052-B56E-A3456A621B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D2E5D7-C996-4DBA-8AD6-6A6ED0B372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09753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5DD01A-1A28-4042-AF86-5C8A320346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D7D821D-55F8-475C-B90B-63294F19102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3D530D-67D0-49B0-A972-4696FDAEBA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63DC49-7A07-44E1-9037-1E4993D740DE}" type="datetimeFigureOut">
              <a:rPr lang="en-US" smtClean="0"/>
              <a:t>5/9/2022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CFA4AC-F900-4768-8B43-6F36A4A7D5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3B62EEA-1E1C-4A13-9E6E-6D3101B5C2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D2E5D7-C996-4DBA-8AD6-6A6ED0B372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09895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A063101-A994-4635-AB37-C079F5E2556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5F6901F-0036-4903-8443-EED07A713D2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422E4D-7093-413B-8943-5164C06BA3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63DC49-7A07-44E1-9037-1E4993D740DE}" type="datetimeFigureOut">
              <a:rPr lang="en-US" smtClean="0"/>
              <a:t>5/9/2022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1B358F-B4C8-46CA-BFB3-840764F819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55D293A-EAAC-435E-A360-A49B56D463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D2E5D7-C996-4DBA-8AD6-6A6ED0B372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90562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90000">
              <a:srgbClr val="EE96AD"/>
            </a:gs>
            <a:gs pos="36000">
              <a:srgbClr val="F4EDF9"/>
            </a:gs>
            <a:gs pos="0">
              <a:srgbClr val="EE96AD"/>
            </a:gs>
          </a:gsLst>
          <a:lin ang="30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548EC1B-1576-4B18-9580-C5A6EF062B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97FD173-484E-4E4E-892F-D967DB13B5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D1EB92F-6E93-481B-B837-7CB7EF56D4B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63DC49-7A07-44E1-9037-1E4993D740DE}" type="datetimeFigureOut">
              <a:rPr lang="en-US" smtClean="0"/>
              <a:t>5/9/2022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B5BDF9-956F-4836-8B9A-7110AE6A84E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340D155-783A-43C2-A6CA-E98CDECFBF8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D2E5D7-C996-4DBA-8AD6-6A6ED0B372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34627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45" r:id="rId1"/>
    <p:sldLayoutId id="2147484046" r:id="rId2"/>
    <p:sldLayoutId id="2147484047" r:id="rId3"/>
    <p:sldLayoutId id="2147484048" r:id="rId4"/>
    <p:sldLayoutId id="2147484049" r:id="rId5"/>
    <p:sldLayoutId id="2147484050" r:id="rId6"/>
    <p:sldLayoutId id="2147484051" r:id="rId7"/>
    <p:sldLayoutId id="2147484052" r:id="rId8"/>
    <p:sldLayoutId id="2147484053" r:id="rId9"/>
    <p:sldLayoutId id="2147484054" r:id="rId10"/>
    <p:sldLayoutId id="214748405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7" Type="http://schemas.openxmlformats.org/officeDocument/2006/relationships/customXml" Target="../ink/ink3.xml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customXml" Target="../ink/ink2.xml"/><Relationship Id="rId4" Type="http://schemas.openxmlformats.org/officeDocument/2006/relationships/image" Target="../media/image4.png"/><Relationship Id="rId9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customXml" Target="../ink/ink5.xml"/><Relationship Id="rId7" Type="http://schemas.openxmlformats.org/officeDocument/2006/relationships/image" Target="../media/image2.png"/><Relationship Id="rId2" Type="http://schemas.openxmlformats.org/officeDocument/2006/relationships/customXml" Target="../ink/ink4.xml"/><Relationship Id="rId1" Type="http://schemas.openxmlformats.org/officeDocument/2006/relationships/slideLayout" Target="../slideLayouts/slideLayout1.xml"/><Relationship Id="rId6" Type="http://schemas.openxmlformats.org/officeDocument/2006/relationships/image" Target="NULL"/><Relationship Id="rId5" Type="http://schemas.openxmlformats.org/officeDocument/2006/relationships/customXml" Target="../ink/ink6.xml"/><Relationship Id="rId4" Type="http://schemas.openxmlformats.org/officeDocument/2006/relationships/image" Target="NUL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ustomXml" Target="../ink/ink8.xml"/><Relationship Id="rId7" Type="http://schemas.openxmlformats.org/officeDocument/2006/relationships/image" Target="../media/image4.jpeg"/><Relationship Id="rId2" Type="http://schemas.openxmlformats.org/officeDocument/2006/relationships/customXml" Target="../ink/ink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0.png"/><Relationship Id="rId5" Type="http://schemas.openxmlformats.org/officeDocument/2006/relationships/customXml" Target="../ink/ink9.xml"/><Relationship Id="rId4" Type="http://schemas.openxmlformats.org/officeDocument/2006/relationships/image" Target="../media/image3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ustomXml" Target="../ink/ink11.xml"/><Relationship Id="rId7" Type="http://schemas.openxmlformats.org/officeDocument/2006/relationships/image" Target="../media/image5.jpeg"/><Relationship Id="rId2" Type="http://schemas.openxmlformats.org/officeDocument/2006/relationships/customXml" Target="../ink/ink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customXml" Target="../ink/ink12.xml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ustomXml" Target="../ink/ink14.xml"/><Relationship Id="rId2" Type="http://schemas.openxmlformats.org/officeDocument/2006/relationships/customXml" Target="../ink/ink13.xml"/><Relationship Id="rId1" Type="http://schemas.openxmlformats.org/officeDocument/2006/relationships/slideLayout" Target="../slideLayouts/slideLayout1.xml"/><Relationship Id="rId6" Type="http://schemas.openxmlformats.org/officeDocument/2006/relationships/image" Target="NULL"/><Relationship Id="rId5" Type="http://schemas.openxmlformats.org/officeDocument/2006/relationships/customXml" Target="../ink/ink15.xml"/><Relationship Id="rId4" Type="http://schemas.openxmlformats.org/officeDocument/2006/relationships/image" Target="NUL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ustomXml" Target="../ink/ink17.xml"/><Relationship Id="rId7" Type="http://schemas.openxmlformats.org/officeDocument/2006/relationships/image" Target="../media/image6.jpeg"/><Relationship Id="rId2" Type="http://schemas.openxmlformats.org/officeDocument/2006/relationships/customXml" Target="../ink/ink1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customXml" Target="../ink/ink18.xml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ustomXml" Target="../ink/ink20.xml"/><Relationship Id="rId7" Type="http://schemas.openxmlformats.org/officeDocument/2006/relationships/image" Target="../media/image7.jpeg"/><Relationship Id="rId2" Type="http://schemas.openxmlformats.org/officeDocument/2006/relationships/customXml" Target="../ink/ink1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customXml" Target="../ink/ink21.xml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ustomXml" Target="../ink/ink23.xml"/><Relationship Id="rId2" Type="http://schemas.openxmlformats.org/officeDocument/2006/relationships/customXml" Target="../ink/ink2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0.png"/><Relationship Id="rId5" Type="http://schemas.openxmlformats.org/officeDocument/2006/relationships/customXml" Target="../ink/ink24.xml"/><Relationship Id="rId4" Type="http://schemas.openxmlformats.org/officeDocument/2006/relationships/image" Target="../media/image3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ustomXml" Target="../ink/ink26.xml"/><Relationship Id="rId7" Type="http://schemas.openxmlformats.org/officeDocument/2006/relationships/image" Target="../media/image8.jpg"/><Relationship Id="rId2" Type="http://schemas.openxmlformats.org/officeDocument/2006/relationships/customXml" Target="../ink/ink2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0.png"/><Relationship Id="rId5" Type="http://schemas.openxmlformats.org/officeDocument/2006/relationships/customXml" Target="../ink/ink27.xml"/><Relationship Id="rId4" Type="http://schemas.openxmlformats.org/officeDocument/2006/relationships/image" Target="../media/image3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ustomXml" Target="../ink/ink29.xml"/><Relationship Id="rId2" Type="http://schemas.openxmlformats.org/officeDocument/2006/relationships/customXml" Target="../ink/ink2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0.png"/><Relationship Id="rId5" Type="http://schemas.openxmlformats.org/officeDocument/2006/relationships/customXml" Target="../ink/ink30.xml"/><Relationship Id="rId4" Type="http://schemas.openxmlformats.org/officeDocument/2006/relationships/image" Target="../media/image3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ustomXml" Target="../ink/ink32.xml"/><Relationship Id="rId2" Type="http://schemas.openxmlformats.org/officeDocument/2006/relationships/customXml" Target="../ink/ink31.xml"/><Relationship Id="rId1" Type="http://schemas.openxmlformats.org/officeDocument/2006/relationships/slideLayout" Target="../slideLayouts/slideLayout1.xml"/><Relationship Id="rId6" Type="http://schemas.openxmlformats.org/officeDocument/2006/relationships/image" Target="NULL"/><Relationship Id="rId5" Type="http://schemas.openxmlformats.org/officeDocument/2006/relationships/customXml" Target="../ink/ink33.xml"/><Relationship Id="rId4" Type="http://schemas.openxmlformats.org/officeDocument/2006/relationships/image" Target="NUL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ustomXml" Target="../ink/ink35.xml"/><Relationship Id="rId2" Type="http://schemas.openxmlformats.org/officeDocument/2006/relationships/customXml" Target="../ink/ink3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customXml" Target="../ink/ink36.xml"/><Relationship Id="rId4" Type="http://schemas.openxmlformats.org/officeDocument/2006/relationships/image" Target="../media/image1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ustomXml" Target="../ink/ink38.xml"/><Relationship Id="rId7" Type="http://schemas.openxmlformats.org/officeDocument/2006/relationships/image" Target="../media/image9.jpeg"/><Relationship Id="rId2" Type="http://schemas.openxmlformats.org/officeDocument/2006/relationships/customXml" Target="../ink/ink3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0.png"/><Relationship Id="rId5" Type="http://schemas.openxmlformats.org/officeDocument/2006/relationships/customXml" Target="../ink/ink39.xml"/><Relationship Id="rId4" Type="http://schemas.openxmlformats.org/officeDocument/2006/relationships/image" Target="../media/image3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ustomXml" Target="../ink/ink41.xml"/><Relationship Id="rId7" Type="http://schemas.openxmlformats.org/officeDocument/2006/relationships/image" Target="../media/image10.jpeg"/><Relationship Id="rId2" Type="http://schemas.openxmlformats.org/officeDocument/2006/relationships/customXml" Target="../ink/ink4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customXml" Target="../ink/ink42.xml"/><Relationship Id="rId4" Type="http://schemas.openxmlformats.org/officeDocument/2006/relationships/image" Target="../media/image1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ustomXml" Target="../ink/ink44.xml"/><Relationship Id="rId7" Type="http://schemas.openxmlformats.org/officeDocument/2006/relationships/image" Target="../media/image11.jpeg"/><Relationship Id="rId2" Type="http://schemas.openxmlformats.org/officeDocument/2006/relationships/customXml" Target="../ink/ink4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customXml" Target="../ink/ink45.xml"/><Relationship Id="rId4" Type="http://schemas.openxmlformats.org/officeDocument/2006/relationships/image" Target="../media/image1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ustomXml" Target="../ink/ink47.xml"/><Relationship Id="rId7" Type="http://schemas.openxmlformats.org/officeDocument/2006/relationships/image" Target="../media/image12.jpeg"/><Relationship Id="rId2" Type="http://schemas.openxmlformats.org/officeDocument/2006/relationships/customXml" Target="../ink/ink4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0.png"/><Relationship Id="rId5" Type="http://schemas.openxmlformats.org/officeDocument/2006/relationships/customXml" Target="../ink/ink48.xml"/><Relationship Id="rId4" Type="http://schemas.openxmlformats.org/officeDocument/2006/relationships/image" Target="../media/image3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ustomXml" Target="../ink/ink50.xml"/><Relationship Id="rId7" Type="http://schemas.openxmlformats.org/officeDocument/2006/relationships/image" Target="../media/image13.jpeg"/><Relationship Id="rId2" Type="http://schemas.openxmlformats.org/officeDocument/2006/relationships/customXml" Target="../ink/ink4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customXml" Target="../ink/ink51.xml"/><Relationship Id="rId4" Type="http://schemas.openxmlformats.org/officeDocument/2006/relationships/image" Target="../media/image1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ustomXml" Target="../ink/ink53.xml"/><Relationship Id="rId7" Type="http://schemas.openxmlformats.org/officeDocument/2006/relationships/image" Target="../media/image14.jpeg"/><Relationship Id="rId2" Type="http://schemas.openxmlformats.org/officeDocument/2006/relationships/customXml" Target="../ink/ink5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customXml" Target="../ink/ink54.xml"/><Relationship Id="rId4" Type="http://schemas.openxmlformats.org/officeDocument/2006/relationships/image" Target="../media/image1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ustomXml" Target="../ink/ink56.xml"/><Relationship Id="rId7" Type="http://schemas.openxmlformats.org/officeDocument/2006/relationships/image" Target="../media/image15.jpeg"/><Relationship Id="rId2" Type="http://schemas.openxmlformats.org/officeDocument/2006/relationships/customXml" Target="../ink/ink5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customXml" Target="../ink/ink57.xml"/><Relationship Id="rId4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73000">
              <a:srgbClr val="EE96AD"/>
            </a:gs>
            <a:gs pos="36000">
              <a:srgbClr val="F4EDF9"/>
            </a:gs>
            <a:gs pos="0">
              <a:srgbClr val="EE96AD"/>
            </a:gs>
          </a:gsLst>
          <a:lin ang="30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1">
            <a:extLst>
              <a:ext uri="{FF2B5EF4-FFF2-40B4-BE49-F238E27FC236}">
                <a16:creationId xmlns:a16="http://schemas.microsoft.com/office/drawing/2014/main" id="{4CFDB121-4A3F-42C9-A54D-C867B05DED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03634" y="4393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endParaRPr lang="en-US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058" name="Ink 32">
                <a:extLst>
                  <a:ext uri="{FF2B5EF4-FFF2-40B4-BE49-F238E27FC236}">
                    <a16:creationId xmlns:a16="http://schemas.microsoft.com/office/drawing/2014/main" id="{7B7FA55F-C1DB-4710-A8E9-E0DEB973E451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3038475" y="579438"/>
              <a:ext cx="19050" cy="19050"/>
            </p14:xfrm>
          </p:contentPart>
        </mc:Choice>
        <mc:Fallback xmlns="">
          <p:pic>
            <p:nvPicPr>
              <p:cNvPr id="2058" name="Ink 32">
                <a:extLst>
                  <a:ext uri="{FF2B5EF4-FFF2-40B4-BE49-F238E27FC236}">
                    <a16:creationId xmlns:a16="http://schemas.microsoft.com/office/drawing/2014/main" id="{7B7FA55F-C1DB-4710-A8E9-E0DEB973E451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0" y="0"/>
                <a:ext cx="0" cy="0"/>
              </a:xfrm>
              <a:prstGeom prst="rect">
                <a:avLst/>
              </a:prstGeom>
            </p:spPr>
          </p:pic>
        </mc:Fallback>
      </mc:AlternateContent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CC52FE46-B9E6-4B6A-AFC9-273CE6C44CF6}"/>
              </a:ext>
            </a:extLst>
          </p:cNvPr>
          <p:cNvSpPr/>
          <p:nvPr/>
        </p:nvSpPr>
        <p:spPr>
          <a:xfrm>
            <a:off x="975358" y="526203"/>
            <a:ext cx="10241280" cy="1345196"/>
          </a:xfrm>
          <a:prstGeom prst="roundRect">
            <a:avLst/>
          </a:prstGeom>
          <a:gradFill flip="none" rotWithShape="1">
            <a:gsLst>
              <a:gs pos="44200">
                <a:schemeClr val="accent6">
                  <a:lumMod val="40000"/>
                  <a:lumOff val="60000"/>
                </a:schemeClr>
              </a:gs>
              <a:gs pos="10000">
                <a:srgbClr val="77B046"/>
              </a:gs>
              <a:gs pos="82000">
                <a:srgbClr val="77B046"/>
              </a:gs>
            </a:gsLst>
            <a:lin ang="2700000" scaled="1"/>
            <a:tileRect/>
          </a:gra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b="1" dirty="0">
              <a:solidFill>
                <a:srgbClr val="E4567B"/>
              </a:solidFill>
            </a:endParaRPr>
          </a:p>
        </p:txBody>
      </p:sp>
      <p:sp>
        <p:nvSpPr>
          <p:cNvPr id="16" name="Rectangle 12">
            <a:extLst>
              <a:ext uri="{FF2B5EF4-FFF2-40B4-BE49-F238E27FC236}">
                <a16:creationId xmlns:a16="http://schemas.microsoft.com/office/drawing/2014/main" id="{D52A9034-A0E4-49C3-89AF-F5FF841DE90C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8982" y="660278"/>
            <a:ext cx="10357655" cy="1015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3200" b="1" dirty="0">
                <a:solidFill>
                  <a:srgbClr val="360012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Chapter 12:</a:t>
            </a:r>
          </a:p>
          <a:p>
            <a:pPr algn="ctr"/>
            <a:r>
              <a:rPr lang="en-US" sz="2800" b="1">
                <a:solidFill>
                  <a:srgbClr val="360012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Programming </a:t>
            </a:r>
            <a:r>
              <a:rPr lang="en-US" sz="2800" b="1" dirty="0">
                <a:solidFill>
                  <a:srgbClr val="360012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Graphic LCD</a:t>
            </a: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412A18AD-AF5C-4743-8DAA-0074889CD841}"/>
              </a:ext>
            </a:extLst>
          </p:cNvPr>
          <p:cNvGrpSpPr/>
          <p:nvPr/>
        </p:nvGrpSpPr>
        <p:grpSpPr>
          <a:xfrm>
            <a:off x="5056145" y="1136188"/>
            <a:ext cx="12240" cy="31569"/>
            <a:chOff x="5056145" y="1136188"/>
            <a:chExt cx="12240" cy="31569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23" name="Ink 22">
                  <a:extLst>
                    <a:ext uri="{FF2B5EF4-FFF2-40B4-BE49-F238E27FC236}">
                      <a16:creationId xmlns:a16="http://schemas.microsoft.com/office/drawing/2014/main" id="{32636A61-85DF-4354-B0E7-4959E67EE295}"/>
                    </a:ext>
                  </a:extLst>
                </p14:cNvPr>
                <p14:cNvContentPartPr/>
                <p14:nvPr/>
              </p14:nvContentPartPr>
              <p14:xfrm>
                <a:off x="5060465" y="1156597"/>
                <a:ext cx="2880" cy="11160"/>
              </p14:xfrm>
            </p:contentPart>
          </mc:Choice>
          <mc:Fallback xmlns=""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32636A61-85DF-4354-B0E7-4959E67EE295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5051825" y="1147957"/>
                  <a:ext cx="20520" cy="2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">
              <p14:nvContentPartPr>
                <p14:cNvPr id="24" name="Ink 23">
                  <a:extLst>
                    <a:ext uri="{FF2B5EF4-FFF2-40B4-BE49-F238E27FC236}">
                      <a16:creationId xmlns:a16="http://schemas.microsoft.com/office/drawing/2014/main" id="{D153A11F-8A42-43A6-BAF3-0A7143D22489}"/>
                    </a:ext>
                  </a:extLst>
                </p14:cNvPr>
                <p14:cNvContentPartPr/>
                <p14:nvPr/>
              </p14:nvContentPartPr>
              <p14:xfrm>
                <a:off x="5056145" y="1136188"/>
                <a:ext cx="12240" cy="1080"/>
              </p14:xfrm>
            </p:contentPart>
          </mc:Choice>
          <mc:Fallback xmlns="">
            <p:pic>
              <p:nvPicPr>
                <p:cNvPr id="24" name="Ink 23">
                  <a:extLst>
                    <a:ext uri="{FF2B5EF4-FFF2-40B4-BE49-F238E27FC236}">
                      <a16:creationId xmlns:a16="http://schemas.microsoft.com/office/drawing/2014/main" id="{D153A11F-8A42-43A6-BAF3-0A7143D22489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5047505" y="1127548"/>
                  <a:ext cx="29880" cy="18720"/>
                </a:xfrm>
                <a:prstGeom prst="rect">
                  <a:avLst/>
                </a:prstGeom>
              </p:spPr>
            </p:pic>
          </mc:Fallback>
        </mc:AlternateContent>
      </p:grpSp>
      <p:sp>
        <p:nvSpPr>
          <p:cNvPr id="28" name="Rectangle 14">
            <a:extLst>
              <a:ext uri="{FF2B5EF4-FFF2-40B4-BE49-F238E27FC236}">
                <a16:creationId xmlns:a16="http://schemas.microsoft.com/office/drawing/2014/main" id="{F56DB265-A1CF-4814-A96B-318A8259B6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11419" y="3251031"/>
            <a:ext cx="528945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1" name="Rectangle 17">
            <a:extLst>
              <a:ext uri="{FF2B5EF4-FFF2-40B4-BE49-F238E27FC236}">
                <a16:creationId xmlns:a16="http://schemas.microsoft.com/office/drawing/2014/main" id="{933F241F-93B5-42D8-84B3-F2BDA707B4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-92366" y="5282818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8" name="Rectangle 15">
            <a:extLst>
              <a:ext uri="{FF2B5EF4-FFF2-40B4-BE49-F238E27FC236}">
                <a16:creationId xmlns:a16="http://schemas.microsoft.com/office/drawing/2014/main" id="{AD8F47F9-58C6-4BB0-BFFA-3D12689823C0}"/>
              </a:ext>
            </a:extLst>
          </p:cNvPr>
          <p:cNvSpPr>
            <a:spLocks noChangeArrowheads="1"/>
          </p:cNvSpPr>
          <p:nvPr/>
        </p:nvSpPr>
        <p:spPr bwMode="auto">
          <a:xfrm>
            <a:off x="975359" y="3115942"/>
            <a:ext cx="7115067" cy="17543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3600" b="1" dirty="0">
                <a:solidFill>
                  <a:srgbClr val="BE1F47"/>
                </a:solidFill>
              </a:rPr>
              <a:t>Raspberry Pi Pico</a:t>
            </a:r>
          </a:p>
          <a:p>
            <a:pPr algn="ctr"/>
            <a:r>
              <a:rPr lang="en-US" sz="3600" b="1" dirty="0">
                <a:solidFill>
                  <a:srgbClr val="BE1F47"/>
                </a:solidFill>
              </a:rPr>
              <a:t> Interfacing and Programming </a:t>
            </a:r>
          </a:p>
          <a:p>
            <a:pPr algn="ctr"/>
            <a:r>
              <a:rPr lang="en-US" sz="3600" b="1" dirty="0">
                <a:solidFill>
                  <a:srgbClr val="BE1F47"/>
                </a:solidFill>
              </a:rPr>
              <a:t>with </a:t>
            </a:r>
            <a:r>
              <a:rPr lang="en-US" sz="3600" b="1" dirty="0" err="1">
                <a:solidFill>
                  <a:srgbClr val="BE1F47"/>
                </a:solidFill>
              </a:rPr>
              <a:t>MicroPython</a:t>
            </a:r>
            <a:endParaRPr lang="en-US" sz="3600" dirty="0">
              <a:solidFill>
                <a:srgbClr val="BE1F47"/>
              </a:solidFill>
            </a:endParaRPr>
          </a:p>
        </p:txBody>
      </p:sp>
      <p:sp>
        <p:nvSpPr>
          <p:cNvPr id="39" name="Rectangle 18">
            <a:extLst>
              <a:ext uri="{FF2B5EF4-FFF2-40B4-BE49-F238E27FC236}">
                <a16:creationId xmlns:a16="http://schemas.microsoft.com/office/drawing/2014/main" id="{1B8B6606-A3D7-444F-9503-C7EE14C919F8}"/>
              </a:ext>
            </a:extLst>
          </p:cNvPr>
          <p:cNvSpPr>
            <a:spLocks noChangeArrowheads="1"/>
          </p:cNvSpPr>
          <p:nvPr/>
        </p:nvSpPr>
        <p:spPr bwMode="auto">
          <a:xfrm>
            <a:off x="975359" y="5996745"/>
            <a:ext cx="7115068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2000" b="1">
                <a:solidFill>
                  <a:srgbClr val="360012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www.MicroDigitalEd.com</a:t>
            </a:r>
            <a:endParaRPr lang="en-US" altLang="en-US" sz="2000" b="1" dirty="0">
              <a:solidFill>
                <a:srgbClr val="360012"/>
              </a:solidFill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8567D47-26BD-B5D2-168C-78A0ED1EC37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90426" y="2373338"/>
            <a:ext cx="3058810" cy="39584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58145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16" grpId="0"/>
      <p:bldP spid="38" grpId="0"/>
      <p:bldP spid="39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6A6F09C1-2B41-F6B1-AE46-18847CBAA26A}"/>
              </a:ext>
            </a:extLst>
          </p:cNvPr>
          <p:cNvSpPr/>
          <p:nvPr/>
        </p:nvSpPr>
        <p:spPr>
          <a:xfrm>
            <a:off x="1038284" y="1416926"/>
            <a:ext cx="9427174" cy="1071306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rgbClr val="BE1F47"/>
            </a:solidFill>
          </a:ln>
          <a:effectLst>
            <a:outerShdw blurRad="63500" sx="102000" sy="102000" algn="ctr" rotWithShape="0">
              <a:srgbClr val="360012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1">
            <a:extLst>
              <a:ext uri="{FF2B5EF4-FFF2-40B4-BE49-F238E27FC236}">
                <a16:creationId xmlns:a16="http://schemas.microsoft.com/office/drawing/2014/main" id="{4CFDB121-4A3F-42C9-A54D-C867B05DED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03634" y="4393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endParaRPr lang="en-US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058" name="Ink 32">
                <a:extLst>
                  <a:ext uri="{FF2B5EF4-FFF2-40B4-BE49-F238E27FC236}">
                    <a16:creationId xmlns:a16="http://schemas.microsoft.com/office/drawing/2014/main" id="{7B7FA55F-C1DB-4710-A8E9-E0DEB973E451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3038475" y="579438"/>
              <a:ext cx="19050" cy="19050"/>
            </p14:xfrm>
          </p:contentPart>
        </mc:Choice>
        <mc:Fallback xmlns="">
          <p:pic>
            <p:nvPicPr>
              <p:cNvPr id="2058" name="Ink 32">
                <a:extLst>
                  <a:ext uri="{FF2B5EF4-FFF2-40B4-BE49-F238E27FC236}">
                    <a16:creationId xmlns:a16="http://schemas.microsoft.com/office/drawing/2014/main" id="{7B7FA55F-C1DB-4710-A8E9-E0DEB973E451}"/>
                  </a:ext>
                </a:extLst>
              </p:cNvPr>
              <p:cNvPicPr/>
              <p:nvPr/>
            </p:nvPicPr>
            <p:blipFill/>
            <p:spPr/>
          </p:pic>
        </mc:Fallback>
      </mc:AlternateContent>
      <p:grpSp>
        <p:nvGrpSpPr>
          <p:cNvPr id="25" name="Group 24">
            <a:extLst>
              <a:ext uri="{FF2B5EF4-FFF2-40B4-BE49-F238E27FC236}">
                <a16:creationId xmlns:a16="http://schemas.microsoft.com/office/drawing/2014/main" id="{412A18AD-AF5C-4743-8DAA-0074889CD841}"/>
              </a:ext>
            </a:extLst>
          </p:cNvPr>
          <p:cNvGrpSpPr/>
          <p:nvPr/>
        </p:nvGrpSpPr>
        <p:grpSpPr>
          <a:xfrm>
            <a:off x="5056145" y="1136188"/>
            <a:ext cx="12240" cy="31569"/>
            <a:chOff x="5056145" y="1136188"/>
            <a:chExt cx="12240" cy="31569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">
              <p14:nvContentPartPr>
                <p14:cNvPr id="23" name="Ink 22">
                  <a:extLst>
                    <a:ext uri="{FF2B5EF4-FFF2-40B4-BE49-F238E27FC236}">
                      <a16:creationId xmlns:a16="http://schemas.microsoft.com/office/drawing/2014/main" id="{32636A61-85DF-4354-B0E7-4959E67EE295}"/>
                    </a:ext>
                  </a:extLst>
                </p14:cNvPr>
                <p14:cNvContentPartPr/>
                <p14:nvPr/>
              </p14:nvContentPartPr>
              <p14:xfrm>
                <a:off x="5060465" y="1156597"/>
                <a:ext cx="2880" cy="11160"/>
              </p14:xfrm>
            </p:contentPart>
          </mc:Choice>
          <mc:Fallback xmlns=""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32636A61-85DF-4354-B0E7-4959E67EE295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5051465" y="1147597"/>
                  <a:ext cx="20520" cy="2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24" name="Ink 23">
                  <a:extLst>
                    <a:ext uri="{FF2B5EF4-FFF2-40B4-BE49-F238E27FC236}">
                      <a16:creationId xmlns:a16="http://schemas.microsoft.com/office/drawing/2014/main" id="{D153A11F-8A42-43A6-BAF3-0A7143D22489}"/>
                    </a:ext>
                  </a:extLst>
                </p14:cNvPr>
                <p14:cNvContentPartPr/>
                <p14:nvPr/>
              </p14:nvContentPartPr>
              <p14:xfrm>
                <a:off x="5056145" y="1136188"/>
                <a:ext cx="12240" cy="1080"/>
              </p14:xfrm>
            </p:contentPart>
          </mc:Choice>
          <mc:Fallback xmlns="">
            <p:pic>
              <p:nvPicPr>
                <p:cNvPr id="24" name="Ink 23">
                  <a:extLst>
                    <a:ext uri="{FF2B5EF4-FFF2-40B4-BE49-F238E27FC236}">
                      <a16:creationId xmlns:a16="http://schemas.microsoft.com/office/drawing/2014/main" id="{D153A11F-8A42-43A6-BAF3-0A7143D22489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5047145" y="1127188"/>
                  <a:ext cx="29880" cy="18720"/>
                </a:xfrm>
                <a:prstGeom prst="rect">
                  <a:avLst/>
                </a:prstGeom>
              </p:spPr>
            </p:pic>
          </mc:Fallback>
        </mc:AlternateContent>
      </p:grpSp>
      <p:sp>
        <p:nvSpPr>
          <p:cNvPr id="28" name="Rectangle 14">
            <a:extLst>
              <a:ext uri="{FF2B5EF4-FFF2-40B4-BE49-F238E27FC236}">
                <a16:creationId xmlns:a16="http://schemas.microsoft.com/office/drawing/2014/main" id="{F56DB265-A1CF-4814-A96B-318A8259B6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11419" y="3251031"/>
            <a:ext cx="528945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4" name="Arrow: Pentagon 3">
            <a:extLst>
              <a:ext uri="{FF2B5EF4-FFF2-40B4-BE49-F238E27FC236}">
                <a16:creationId xmlns:a16="http://schemas.microsoft.com/office/drawing/2014/main" id="{56824162-8B89-AD11-D7C5-ACF240AD6224}"/>
              </a:ext>
            </a:extLst>
          </p:cNvPr>
          <p:cNvSpPr/>
          <p:nvPr/>
        </p:nvSpPr>
        <p:spPr>
          <a:xfrm>
            <a:off x="0" y="296032"/>
            <a:ext cx="11503742" cy="830492"/>
          </a:xfrm>
          <a:prstGeom prst="homePlate">
            <a:avLst/>
          </a:prstGeom>
          <a:gradFill>
            <a:gsLst>
              <a:gs pos="44200">
                <a:schemeClr val="accent6">
                  <a:lumMod val="40000"/>
                  <a:lumOff val="60000"/>
                </a:schemeClr>
              </a:gs>
              <a:gs pos="10000">
                <a:srgbClr val="77B046"/>
              </a:gs>
              <a:gs pos="82000">
                <a:srgbClr val="77B046"/>
              </a:gs>
            </a:gsLst>
            <a:lin ang="2700000" scaled="1"/>
          </a:gradFill>
          <a:ln>
            <a:noFill/>
          </a:ln>
          <a:effectLst>
            <a:outerShdw blurRad="50800" dist="38100" dir="5400000" algn="t" rotWithShape="0">
              <a:srgbClr val="360012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49194FE-68A7-3E89-C47D-23FCDADA8925}"/>
              </a:ext>
            </a:extLst>
          </p:cNvPr>
          <p:cNvSpPr txBox="1"/>
          <p:nvPr/>
        </p:nvSpPr>
        <p:spPr>
          <a:xfrm>
            <a:off x="688257" y="513534"/>
            <a:ext cx="104507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>
                <a:solidFill>
                  <a:srgbClr val="360012"/>
                </a:solidFill>
              </a:rPr>
              <a:t>Figure 12-1: A picture on a Mono-color LCD</a:t>
            </a:r>
            <a:endParaRPr lang="en-US" sz="2400" dirty="0">
              <a:solidFill>
                <a:srgbClr val="360012"/>
              </a:solidFill>
            </a:endParaRP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FBC852AC-D121-F3C0-CA33-0436A3DAE48C}"/>
              </a:ext>
            </a:extLst>
          </p:cNvPr>
          <p:cNvSpPr/>
          <p:nvPr/>
        </p:nvSpPr>
        <p:spPr>
          <a:xfrm>
            <a:off x="1038284" y="3791906"/>
            <a:ext cx="9427174" cy="2770062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rgbClr val="BE1F47"/>
            </a:solidFill>
          </a:ln>
          <a:effectLst>
            <a:outerShdw blurRad="63500" sx="102000" sy="102000" algn="ctr" rotWithShape="0">
              <a:srgbClr val="360012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Arrow: Pentagon 16">
            <a:extLst>
              <a:ext uri="{FF2B5EF4-FFF2-40B4-BE49-F238E27FC236}">
                <a16:creationId xmlns:a16="http://schemas.microsoft.com/office/drawing/2014/main" id="{339750EC-769E-31E9-E2E8-D78259492E3E}"/>
              </a:ext>
            </a:extLst>
          </p:cNvPr>
          <p:cNvSpPr/>
          <p:nvPr/>
        </p:nvSpPr>
        <p:spPr>
          <a:xfrm>
            <a:off x="0" y="2743911"/>
            <a:ext cx="11503742" cy="830492"/>
          </a:xfrm>
          <a:prstGeom prst="homePlate">
            <a:avLst/>
          </a:prstGeom>
          <a:gradFill>
            <a:gsLst>
              <a:gs pos="44200">
                <a:schemeClr val="accent6">
                  <a:lumMod val="40000"/>
                  <a:lumOff val="60000"/>
                </a:schemeClr>
              </a:gs>
              <a:gs pos="10000">
                <a:srgbClr val="77B046"/>
              </a:gs>
              <a:gs pos="82000">
                <a:srgbClr val="77B046"/>
              </a:gs>
            </a:gsLst>
            <a:lin ang="2700000" scaled="1"/>
          </a:gradFill>
          <a:ln>
            <a:noFill/>
          </a:ln>
          <a:effectLst>
            <a:outerShdw blurRad="50800" dist="38100" dir="5400000" algn="t" rotWithShape="0">
              <a:srgbClr val="360012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94F08F1-FC69-BAAB-825B-C47A653035F5}"/>
              </a:ext>
            </a:extLst>
          </p:cNvPr>
          <p:cNvSpPr txBox="1"/>
          <p:nvPr/>
        </p:nvSpPr>
        <p:spPr>
          <a:xfrm>
            <a:off x="688257" y="2961413"/>
            <a:ext cx="104507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360012"/>
                </a:solidFill>
              </a:rPr>
              <a:t>Figure 12-2: A Zoomed Picture on a Mono-color LCD</a:t>
            </a:r>
            <a:endParaRPr lang="en-US" sz="2400" dirty="0">
              <a:solidFill>
                <a:srgbClr val="360012"/>
              </a:solidFill>
            </a:endParaRP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D873B3F5-3AB1-5166-2236-CA210E4C582D}"/>
              </a:ext>
            </a:extLst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 bwMode="auto">
          <a:xfrm>
            <a:off x="4302731" y="1499474"/>
            <a:ext cx="2776497" cy="8968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55C8B22D-FD0B-0D8E-B042-EE8834F66A9F}"/>
              </a:ext>
            </a:extLst>
          </p:cNvPr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 bwMode="auto">
          <a:xfrm>
            <a:off x="2411419" y="3974549"/>
            <a:ext cx="6622232" cy="2424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8325868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4" grpId="0" animBg="1"/>
      <p:bldP spid="5" grpId="0"/>
      <p:bldP spid="16" grpId="0" animBg="1"/>
      <p:bldP spid="17" grpId="0" animBg="1"/>
      <p:bldP spid="1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6A6F09C1-2B41-F6B1-AE46-18847CBAA26A}"/>
              </a:ext>
            </a:extLst>
          </p:cNvPr>
          <p:cNvSpPr/>
          <p:nvPr/>
        </p:nvSpPr>
        <p:spPr>
          <a:xfrm>
            <a:off x="1038284" y="1416925"/>
            <a:ext cx="9427174" cy="4927541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rgbClr val="BE1F47"/>
            </a:solidFill>
          </a:ln>
          <a:effectLst>
            <a:outerShdw blurRad="63500" sx="102000" sy="102000" algn="ctr" rotWithShape="0">
              <a:srgbClr val="360012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1">
            <a:extLst>
              <a:ext uri="{FF2B5EF4-FFF2-40B4-BE49-F238E27FC236}">
                <a16:creationId xmlns:a16="http://schemas.microsoft.com/office/drawing/2014/main" id="{4CFDB121-4A3F-42C9-A54D-C867B05DED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03634" y="4393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endParaRPr lang="en-US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058" name="Ink 32">
                <a:extLst>
                  <a:ext uri="{FF2B5EF4-FFF2-40B4-BE49-F238E27FC236}">
                    <a16:creationId xmlns:a16="http://schemas.microsoft.com/office/drawing/2014/main" id="{7B7FA55F-C1DB-4710-A8E9-E0DEB973E451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3038475" y="579438"/>
              <a:ext cx="19050" cy="19050"/>
            </p14:xfrm>
          </p:contentPart>
        </mc:Choice>
        <mc:Fallback xmlns="">
          <p:pic>
            <p:nvPicPr>
              <p:cNvPr id="2058" name="Ink 32">
                <a:extLst>
                  <a:ext uri="{FF2B5EF4-FFF2-40B4-BE49-F238E27FC236}">
                    <a16:creationId xmlns:a16="http://schemas.microsoft.com/office/drawing/2014/main" id="{7B7FA55F-C1DB-4710-A8E9-E0DEB973E451}"/>
                  </a:ext>
                </a:extLst>
              </p:cNvPr>
              <p:cNvPicPr/>
              <p:nvPr/>
            </p:nvPicPr>
            <p:blipFill/>
            <p:spPr/>
          </p:pic>
        </mc:Fallback>
      </mc:AlternateContent>
      <p:grpSp>
        <p:nvGrpSpPr>
          <p:cNvPr id="25" name="Group 24">
            <a:extLst>
              <a:ext uri="{FF2B5EF4-FFF2-40B4-BE49-F238E27FC236}">
                <a16:creationId xmlns:a16="http://schemas.microsoft.com/office/drawing/2014/main" id="{412A18AD-AF5C-4743-8DAA-0074889CD841}"/>
              </a:ext>
            </a:extLst>
          </p:cNvPr>
          <p:cNvGrpSpPr/>
          <p:nvPr/>
        </p:nvGrpSpPr>
        <p:grpSpPr>
          <a:xfrm>
            <a:off x="5056145" y="1136188"/>
            <a:ext cx="12240" cy="31569"/>
            <a:chOff x="5056145" y="1136188"/>
            <a:chExt cx="12240" cy="31569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">
              <p14:nvContentPartPr>
                <p14:cNvPr id="23" name="Ink 22">
                  <a:extLst>
                    <a:ext uri="{FF2B5EF4-FFF2-40B4-BE49-F238E27FC236}">
                      <a16:creationId xmlns:a16="http://schemas.microsoft.com/office/drawing/2014/main" id="{32636A61-85DF-4354-B0E7-4959E67EE295}"/>
                    </a:ext>
                  </a:extLst>
                </p14:cNvPr>
                <p14:cNvContentPartPr/>
                <p14:nvPr/>
              </p14:nvContentPartPr>
              <p14:xfrm>
                <a:off x="5060465" y="1156597"/>
                <a:ext cx="2880" cy="11160"/>
              </p14:xfrm>
            </p:contentPart>
          </mc:Choice>
          <mc:Fallback xmlns=""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32636A61-85DF-4354-B0E7-4959E67EE295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5051465" y="1147597"/>
                  <a:ext cx="20520" cy="2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24" name="Ink 23">
                  <a:extLst>
                    <a:ext uri="{FF2B5EF4-FFF2-40B4-BE49-F238E27FC236}">
                      <a16:creationId xmlns:a16="http://schemas.microsoft.com/office/drawing/2014/main" id="{D153A11F-8A42-43A6-BAF3-0A7143D22489}"/>
                    </a:ext>
                  </a:extLst>
                </p14:cNvPr>
                <p14:cNvContentPartPr/>
                <p14:nvPr/>
              </p14:nvContentPartPr>
              <p14:xfrm>
                <a:off x="5056145" y="1136188"/>
                <a:ext cx="12240" cy="1080"/>
              </p14:xfrm>
            </p:contentPart>
          </mc:Choice>
          <mc:Fallback xmlns="">
            <p:pic>
              <p:nvPicPr>
                <p:cNvPr id="24" name="Ink 23">
                  <a:extLst>
                    <a:ext uri="{FF2B5EF4-FFF2-40B4-BE49-F238E27FC236}">
                      <a16:creationId xmlns:a16="http://schemas.microsoft.com/office/drawing/2014/main" id="{D153A11F-8A42-43A6-BAF3-0A7143D22489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5047145" y="1127188"/>
                  <a:ext cx="29880" cy="18720"/>
                </a:xfrm>
                <a:prstGeom prst="rect">
                  <a:avLst/>
                </a:prstGeom>
              </p:spPr>
            </p:pic>
          </mc:Fallback>
        </mc:AlternateContent>
      </p:grpSp>
      <p:sp>
        <p:nvSpPr>
          <p:cNvPr id="28" name="Rectangle 14">
            <a:extLst>
              <a:ext uri="{FF2B5EF4-FFF2-40B4-BE49-F238E27FC236}">
                <a16:creationId xmlns:a16="http://schemas.microsoft.com/office/drawing/2014/main" id="{F56DB265-A1CF-4814-A96B-318A8259B6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11419" y="3251031"/>
            <a:ext cx="528945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1" name="Rectangle 17">
            <a:extLst>
              <a:ext uri="{FF2B5EF4-FFF2-40B4-BE49-F238E27FC236}">
                <a16:creationId xmlns:a16="http://schemas.microsoft.com/office/drawing/2014/main" id="{933F241F-93B5-42D8-84B3-F2BDA707B4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-92366" y="5282818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4" name="Arrow: Pentagon 3">
            <a:extLst>
              <a:ext uri="{FF2B5EF4-FFF2-40B4-BE49-F238E27FC236}">
                <a16:creationId xmlns:a16="http://schemas.microsoft.com/office/drawing/2014/main" id="{56824162-8B89-AD11-D7C5-ACF240AD6224}"/>
              </a:ext>
            </a:extLst>
          </p:cNvPr>
          <p:cNvSpPr/>
          <p:nvPr/>
        </p:nvSpPr>
        <p:spPr>
          <a:xfrm>
            <a:off x="0" y="296032"/>
            <a:ext cx="11503742" cy="830492"/>
          </a:xfrm>
          <a:prstGeom prst="homePlate">
            <a:avLst/>
          </a:prstGeom>
          <a:gradFill>
            <a:gsLst>
              <a:gs pos="44200">
                <a:schemeClr val="accent6">
                  <a:lumMod val="40000"/>
                  <a:lumOff val="60000"/>
                </a:schemeClr>
              </a:gs>
              <a:gs pos="10000">
                <a:srgbClr val="77B046"/>
              </a:gs>
              <a:gs pos="82000">
                <a:srgbClr val="77B046"/>
              </a:gs>
            </a:gsLst>
            <a:lin ang="2700000" scaled="1"/>
          </a:gradFill>
          <a:ln>
            <a:noFill/>
          </a:ln>
          <a:effectLst>
            <a:outerShdw blurRad="50800" dist="38100" dir="5400000" algn="t" rotWithShape="0">
              <a:srgbClr val="360012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49194FE-68A7-3E89-C47D-23FCDADA8925}"/>
              </a:ext>
            </a:extLst>
          </p:cNvPr>
          <p:cNvSpPr txBox="1"/>
          <p:nvPr/>
        </p:nvSpPr>
        <p:spPr>
          <a:xfrm>
            <a:off x="688257" y="513534"/>
            <a:ext cx="101598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>
                <a:solidFill>
                  <a:srgbClr val="360012"/>
                </a:solidFill>
              </a:rPr>
              <a:t>Figure 12-3: Dot Pitch and Dot Size</a:t>
            </a:r>
            <a:endParaRPr lang="en-US" sz="2400" dirty="0">
              <a:solidFill>
                <a:srgbClr val="360012"/>
              </a:solidFill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92DA5DBB-BC10-7DA2-BBE2-8A4270C511AF}"/>
              </a:ext>
            </a:extLst>
          </p:cNvPr>
          <p:cNvPicPr>
            <a:picLocks noChangeAspect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219114" y="1858767"/>
            <a:ext cx="7065513" cy="40438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3607600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4" grpId="0" animBg="1"/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1">
            <a:extLst>
              <a:ext uri="{FF2B5EF4-FFF2-40B4-BE49-F238E27FC236}">
                <a16:creationId xmlns:a16="http://schemas.microsoft.com/office/drawing/2014/main" id="{4CFDB121-4A3F-42C9-A54D-C867B05DED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03634" y="4393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endParaRPr lang="en-US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058" name="Ink 32">
                <a:extLst>
                  <a:ext uri="{FF2B5EF4-FFF2-40B4-BE49-F238E27FC236}">
                    <a16:creationId xmlns:a16="http://schemas.microsoft.com/office/drawing/2014/main" id="{7B7FA55F-C1DB-4710-A8E9-E0DEB973E451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3038475" y="579438"/>
              <a:ext cx="19050" cy="19050"/>
            </p14:xfrm>
          </p:contentPart>
        </mc:Choice>
        <mc:Fallback xmlns="">
          <p:pic>
            <p:nvPicPr>
              <p:cNvPr id="2058" name="Ink 32">
                <a:extLst>
                  <a:ext uri="{FF2B5EF4-FFF2-40B4-BE49-F238E27FC236}">
                    <a16:creationId xmlns:a16="http://schemas.microsoft.com/office/drawing/2014/main" id="{7B7FA55F-C1DB-4710-A8E9-E0DEB973E451}"/>
                  </a:ext>
                </a:extLst>
              </p:cNvPr>
              <p:cNvPicPr/>
              <p:nvPr/>
            </p:nvPicPr>
            <p:blipFill/>
            <p:spPr/>
          </p:pic>
        </mc:Fallback>
      </mc:AlternateContent>
      <p:grpSp>
        <p:nvGrpSpPr>
          <p:cNvPr id="25" name="Group 24">
            <a:extLst>
              <a:ext uri="{FF2B5EF4-FFF2-40B4-BE49-F238E27FC236}">
                <a16:creationId xmlns:a16="http://schemas.microsoft.com/office/drawing/2014/main" id="{412A18AD-AF5C-4743-8DAA-0074889CD841}"/>
              </a:ext>
            </a:extLst>
          </p:cNvPr>
          <p:cNvGrpSpPr/>
          <p:nvPr/>
        </p:nvGrpSpPr>
        <p:grpSpPr>
          <a:xfrm>
            <a:off x="5056145" y="1136188"/>
            <a:ext cx="12240" cy="31569"/>
            <a:chOff x="5056145" y="1136188"/>
            <a:chExt cx="12240" cy="31569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">
              <p14:nvContentPartPr>
                <p14:cNvPr id="23" name="Ink 22">
                  <a:extLst>
                    <a:ext uri="{FF2B5EF4-FFF2-40B4-BE49-F238E27FC236}">
                      <a16:creationId xmlns:a16="http://schemas.microsoft.com/office/drawing/2014/main" id="{32636A61-85DF-4354-B0E7-4959E67EE295}"/>
                    </a:ext>
                  </a:extLst>
                </p14:cNvPr>
                <p14:cNvContentPartPr/>
                <p14:nvPr/>
              </p14:nvContentPartPr>
              <p14:xfrm>
                <a:off x="5060465" y="1156597"/>
                <a:ext cx="2880" cy="11160"/>
              </p14:xfrm>
            </p:contentPart>
          </mc:Choice>
          <mc:Fallback xmlns=""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32636A61-85DF-4354-B0E7-4959E67EE295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5051465" y="1147597"/>
                  <a:ext cx="20520" cy="2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24" name="Ink 23">
                  <a:extLst>
                    <a:ext uri="{FF2B5EF4-FFF2-40B4-BE49-F238E27FC236}">
                      <a16:creationId xmlns:a16="http://schemas.microsoft.com/office/drawing/2014/main" id="{D153A11F-8A42-43A6-BAF3-0A7143D22489}"/>
                    </a:ext>
                  </a:extLst>
                </p14:cNvPr>
                <p14:cNvContentPartPr/>
                <p14:nvPr/>
              </p14:nvContentPartPr>
              <p14:xfrm>
                <a:off x="5056145" y="1136188"/>
                <a:ext cx="12240" cy="1080"/>
              </p14:xfrm>
            </p:contentPart>
          </mc:Choice>
          <mc:Fallback xmlns="">
            <p:pic>
              <p:nvPicPr>
                <p:cNvPr id="24" name="Ink 23">
                  <a:extLst>
                    <a:ext uri="{FF2B5EF4-FFF2-40B4-BE49-F238E27FC236}">
                      <a16:creationId xmlns:a16="http://schemas.microsoft.com/office/drawing/2014/main" id="{D153A11F-8A42-43A6-BAF3-0A7143D22489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5047145" y="1127188"/>
                  <a:ext cx="29880" cy="18720"/>
                </a:xfrm>
                <a:prstGeom prst="rect">
                  <a:avLst/>
                </a:prstGeom>
              </p:spPr>
            </p:pic>
          </mc:Fallback>
        </mc:AlternateContent>
      </p:grpSp>
      <p:sp>
        <p:nvSpPr>
          <p:cNvPr id="28" name="Rectangle 14">
            <a:extLst>
              <a:ext uri="{FF2B5EF4-FFF2-40B4-BE49-F238E27FC236}">
                <a16:creationId xmlns:a16="http://schemas.microsoft.com/office/drawing/2014/main" id="{F56DB265-A1CF-4814-A96B-318A8259B6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11419" y="3251031"/>
            <a:ext cx="528945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4" name="Arrow: Pentagon 3">
            <a:extLst>
              <a:ext uri="{FF2B5EF4-FFF2-40B4-BE49-F238E27FC236}">
                <a16:creationId xmlns:a16="http://schemas.microsoft.com/office/drawing/2014/main" id="{56824162-8B89-AD11-D7C5-ACF240AD6224}"/>
              </a:ext>
            </a:extLst>
          </p:cNvPr>
          <p:cNvSpPr/>
          <p:nvPr/>
        </p:nvSpPr>
        <p:spPr>
          <a:xfrm>
            <a:off x="0" y="296032"/>
            <a:ext cx="11503742" cy="830492"/>
          </a:xfrm>
          <a:prstGeom prst="homePlate">
            <a:avLst/>
          </a:prstGeom>
          <a:gradFill>
            <a:gsLst>
              <a:gs pos="44200">
                <a:schemeClr val="accent6">
                  <a:lumMod val="40000"/>
                  <a:lumOff val="60000"/>
                </a:schemeClr>
              </a:gs>
              <a:gs pos="10000">
                <a:srgbClr val="77B046"/>
              </a:gs>
              <a:gs pos="82000">
                <a:srgbClr val="77B046"/>
              </a:gs>
            </a:gsLst>
            <a:lin ang="2700000" scaled="1"/>
          </a:gradFill>
          <a:ln>
            <a:noFill/>
          </a:ln>
          <a:effectLst>
            <a:outerShdw blurRad="50800" dist="38100" dir="5400000" algn="t" rotWithShape="0">
              <a:srgbClr val="360012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49194FE-68A7-3E89-C47D-23FCDADA8925}"/>
              </a:ext>
            </a:extLst>
          </p:cNvPr>
          <p:cNvSpPr txBox="1"/>
          <p:nvPr/>
        </p:nvSpPr>
        <p:spPr>
          <a:xfrm>
            <a:off x="688257" y="513534"/>
            <a:ext cx="101598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>
                <a:solidFill>
                  <a:srgbClr val="360012"/>
                </a:solidFill>
              </a:rPr>
              <a:t>Figure 12-4: Mechanical specifications of a GDM12864 128x64 LCD</a:t>
            </a:r>
            <a:endParaRPr lang="en-US" sz="2400" dirty="0">
              <a:solidFill>
                <a:srgbClr val="360012"/>
              </a:solidFill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4223B306-C9E1-A7E5-61E5-44FDB1B4E1AF}"/>
              </a:ext>
            </a:extLst>
          </p:cNvPr>
          <p:cNvPicPr>
            <a:picLocks noChangeAspect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71328" y="2701111"/>
            <a:ext cx="11412092" cy="2505836"/>
          </a:xfrm>
          <a:prstGeom prst="rect">
            <a:avLst/>
          </a:prstGeom>
          <a:noFill/>
          <a:ln w="76200">
            <a:solidFill>
              <a:schemeClr val="bg1"/>
            </a:solidFill>
            <a:miter lim="800000"/>
            <a:headEnd/>
            <a:tailEnd/>
          </a:ln>
          <a:effectLst>
            <a:outerShdw blurRad="63500" sx="102000" sy="102000" algn="ctr" rotWithShape="0">
              <a:srgbClr val="360012">
                <a:alpha val="4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8670288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1">
            <a:extLst>
              <a:ext uri="{FF2B5EF4-FFF2-40B4-BE49-F238E27FC236}">
                <a16:creationId xmlns:a16="http://schemas.microsoft.com/office/drawing/2014/main" id="{4CFDB121-4A3F-42C9-A54D-C867B05DED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03634" y="4393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endParaRPr lang="en-US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058" name="Ink 32">
                <a:extLst>
                  <a:ext uri="{FF2B5EF4-FFF2-40B4-BE49-F238E27FC236}">
                    <a16:creationId xmlns:a16="http://schemas.microsoft.com/office/drawing/2014/main" id="{7B7FA55F-C1DB-4710-A8E9-E0DEB973E451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3038475" y="579438"/>
              <a:ext cx="19050" cy="19050"/>
            </p14:xfrm>
          </p:contentPart>
        </mc:Choice>
        <mc:Fallback xmlns="">
          <p:pic>
            <p:nvPicPr>
              <p:cNvPr id="2058" name="Ink 32">
                <a:extLst>
                  <a:ext uri="{FF2B5EF4-FFF2-40B4-BE49-F238E27FC236}">
                    <a16:creationId xmlns:a16="http://schemas.microsoft.com/office/drawing/2014/main" id="{7B7FA55F-C1DB-4710-A8E9-E0DEB973E451}"/>
                  </a:ext>
                </a:extLst>
              </p:cNvPr>
              <p:cNvPicPr/>
              <p:nvPr/>
            </p:nvPicPr>
            <p:blipFill/>
            <p:spPr/>
          </p:pic>
        </mc:Fallback>
      </mc:AlternateContent>
      <p:grpSp>
        <p:nvGrpSpPr>
          <p:cNvPr id="25" name="Group 24">
            <a:extLst>
              <a:ext uri="{FF2B5EF4-FFF2-40B4-BE49-F238E27FC236}">
                <a16:creationId xmlns:a16="http://schemas.microsoft.com/office/drawing/2014/main" id="{412A18AD-AF5C-4743-8DAA-0074889CD841}"/>
              </a:ext>
            </a:extLst>
          </p:cNvPr>
          <p:cNvGrpSpPr/>
          <p:nvPr/>
        </p:nvGrpSpPr>
        <p:grpSpPr>
          <a:xfrm>
            <a:off x="5056145" y="1136188"/>
            <a:ext cx="12240" cy="31569"/>
            <a:chOff x="5056145" y="1136188"/>
            <a:chExt cx="12240" cy="31569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">
              <p14:nvContentPartPr>
                <p14:cNvPr id="23" name="Ink 22">
                  <a:extLst>
                    <a:ext uri="{FF2B5EF4-FFF2-40B4-BE49-F238E27FC236}">
                      <a16:creationId xmlns:a16="http://schemas.microsoft.com/office/drawing/2014/main" id="{32636A61-85DF-4354-B0E7-4959E67EE295}"/>
                    </a:ext>
                  </a:extLst>
                </p14:cNvPr>
                <p14:cNvContentPartPr/>
                <p14:nvPr/>
              </p14:nvContentPartPr>
              <p14:xfrm>
                <a:off x="5060465" y="1156597"/>
                <a:ext cx="2880" cy="11160"/>
              </p14:xfrm>
            </p:contentPart>
          </mc:Choice>
          <mc:Fallback xmlns=""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32636A61-85DF-4354-B0E7-4959E67EE295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5051465" y="1147597"/>
                  <a:ext cx="20520" cy="2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24" name="Ink 23">
                  <a:extLst>
                    <a:ext uri="{FF2B5EF4-FFF2-40B4-BE49-F238E27FC236}">
                      <a16:creationId xmlns:a16="http://schemas.microsoft.com/office/drawing/2014/main" id="{D153A11F-8A42-43A6-BAF3-0A7143D22489}"/>
                    </a:ext>
                  </a:extLst>
                </p14:cNvPr>
                <p14:cNvContentPartPr/>
                <p14:nvPr/>
              </p14:nvContentPartPr>
              <p14:xfrm>
                <a:off x="5056145" y="1136188"/>
                <a:ext cx="12240" cy="1080"/>
              </p14:xfrm>
            </p:contentPart>
          </mc:Choice>
          <mc:Fallback xmlns="">
            <p:pic>
              <p:nvPicPr>
                <p:cNvPr id="24" name="Ink 23">
                  <a:extLst>
                    <a:ext uri="{FF2B5EF4-FFF2-40B4-BE49-F238E27FC236}">
                      <a16:creationId xmlns:a16="http://schemas.microsoft.com/office/drawing/2014/main" id="{D153A11F-8A42-43A6-BAF3-0A7143D22489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5047145" y="1127188"/>
                  <a:ext cx="29880" cy="18720"/>
                </a:xfrm>
                <a:prstGeom prst="rect">
                  <a:avLst/>
                </a:prstGeom>
              </p:spPr>
            </p:pic>
          </mc:Fallback>
        </mc:AlternateContent>
      </p:grpSp>
      <p:sp>
        <p:nvSpPr>
          <p:cNvPr id="31" name="Rectangle 17">
            <a:extLst>
              <a:ext uri="{FF2B5EF4-FFF2-40B4-BE49-F238E27FC236}">
                <a16:creationId xmlns:a16="http://schemas.microsoft.com/office/drawing/2014/main" id="{933F241F-93B5-42D8-84B3-F2BDA707B4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-92366" y="5282818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4" name="Arrow: Pentagon 3">
            <a:extLst>
              <a:ext uri="{FF2B5EF4-FFF2-40B4-BE49-F238E27FC236}">
                <a16:creationId xmlns:a16="http://schemas.microsoft.com/office/drawing/2014/main" id="{56824162-8B89-AD11-D7C5-ACF240AD6224}"/>
              </a:ext>
            </a:extLst>
          </p:cNvPr>
          <p:cNvSpPr/>
          <p:nvPr/>
        </p:nvSpPr>
        <p:spPr>
          <a:xfrm>
            <a:off x="0" y="296032"/>
            <a:ext cx="11503742" cy="830492"/>
          </a:xfrm>
          <a:prstGeom prst="homePlate">
            <a:avLst/>
          </a:prstGeom>
          <a:gradFill>
            <a:gsLst>
              <a:gs pos="44200">
                <a:schemeClr val="accent6">
                  <a:lumMod val="40000"/>
                  <a:lumOff val="60000"/>
                </a:schemeClr>
              </a:gs>
              <a:gs pos="10000">
                <a:srgbClr val="77B046"/>
              </a:gs>
              <a:gs pos="82000">
                <a:srgbClr val="77B046"/>
              </a:gs>
            </a:gsLst>
            <a:lin ang="2700000" scaled="1"/>
          </a:gradFill>
          <a:ln>
            <a:noFill/>
          </a:ln>
          <a:effectLst>
            <a:outerShdw blurRad="50800" dist="38100" dir="5400000" algn="t" rotWithShape="0">
              <a:srgbClr val="360012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49194FE-68A7-3E89-C47D-23FCDADA8925}"/>
              </a:ext>
            </a:extLst>
          </p:cNvPr>
          <p:cNvSpPr txBox="1"/>
          <p:nvPr/>
        </p:nvSpPr>
        <p:spPr>
          <a:xfrm>
            <a:off x="688258" y="513534"/>
            <a:ext cx="95864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BE1F47"/>
                </a:solidFill>
              </a:rPr>
              <a:t>Example 12-1</a:t>
            </a:r>
            <a:endParaRPr lang="en-US" sz="2400" dirty="0">
              <a:solidFill>
                <a:srgbClr val="BE1F47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0059A2D-C779-A4F2-8060-7AA6C2CFB49C}"/>
              </a:ext>
            </a:extLst>
          </p:cNvPr>
          <p:cNvSpPr txBox="1"/>
          <p:nvPr/>
        </p:nvSpPr>
        <p:spPr>
          <a:xfrm>
            <a:off x="991830" y="1368428"/>
            <a:ext cx="10379176" cy="7745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n-US" b="1">
                <a:solidFill>
                  <a:srgbClr val="36001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manufacturer has advertised a 14-inch monitor of 1024 × 768 resolution with a dot pitch of 0.28. 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n-US" b="1">
                <a:solidFill>
                  <a:srgbClr val="36001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Calculate the diagonal size of the image on the screen. It must be less than 14 inches.</a:t>
            </a:r>
            <a:endParaRPr lang="en-US" b="1" dirty="0">
              <a:solidFill>
                <a:srgbClr val="360012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77B40DE-839A-F667-AA93-58A64E15F2D7}"/>
              </a:ext>
            </a:extLst>
          </p:cNvPr>
          <p:cNvSpPr txBox="1"/>
          <p:nvPr/>
        </p:nvSpPr>
        <p:spPr>
          <a:xfrm>
            <a:off x="11678" y="2691971"/>
            <a:ext cx="121920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solidFill>
                  <a:srgbClr val="BE1F47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Solution</a:t>
            </a:r>
            <a:endParaRPr lang="en-US" sz="3200" dirty="0">
              <a:solidFill>
                <a:srgbClr val="BE1F47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E8C6334-343C-5FD3-8C69-3B5586441895}"/>
              </a:ext>
            </a:extLst>
          </p:cNvPr>
          <p:cNvSpPr txBox="1"/>
          <p:nvPr/>
        </p:nvSpPr>
        <p:spPr>
          <a:xfrm>
            <a:off x="991830" y="3573524"/>
            <a:ext cx="10379176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>
                <a:solidFill>
                  <a:srgbClr val="360012"/>
                </a:solidFill>
              </a:rPr>
              <a:t>The calculation is as follows: </a:t>
            </a:r>
          </a:p>
          <a:p>
            <a:r>
              <a:rPr lang="en-US" sz="2400" b="1">
                <a:solidFill>
                  <a:srgbClr val="360012"/>
                </a:solidFill>
              </a:rPr>
              <a:t>(image diagonal size)2 = (number of horizontal pixels × dot pitch)2 + (number of vertical pixels × dot pitch)2</a:t>
            </a:r>
          </a:p>
          <a:p>
            <a:r>
              <a:rPr lang="en-US" sz="2400" b="1">
                <a:solidFill>
                  <a:srgbClr val="360012"/>
                </a:solidFill>
              </a:rPr>
              <a:t>(diagonal size)2 = (1024 × 0.28 mm)2 + (768 × 0.28 mm)2 = 358.4 mm</a:t>
            </a:r>
          </a:p>
          <a:p>
            <a:r>
              <a:rPr lang="en-US" sz="2400" b="1">
                <a:solidFill>
                  <a:srgbClr val="360012"/>
                </a:solidFill>
              </a:rPr>
              <a:t>diagonal size (inches) = 358.4 mm × 0.039 inch per mm = 13.98 inches</a:t>
            </a:r>
          </a:p>
          <a:p>
            <a:r>
              <a:rPr lang="en-US" sz="2400" b="1">
                <a:solidFill>
                  <a:srgbClr val="360012"/>
                </a:solidFill>
              </a:rPr>
              <a:t>In the LCD the diagonal size of the image area is 13.98 inches while the diagonal size of the viewing area is 14 inches.</a:t>
            </a:r>
            <a:endParaRPr lang="en-US" sz="2400" b="1" dirty="0">
              <a:solidFill>
                <a:srgbClr val="36001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93321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16" grpId="0"/>
      <p:bldP spid="17" grpId="0"/>
      <p:bldP spid="1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8D51FC38-9C17-14ED-7BA8-DA2443D7F1FB}"/>
              </a:ext>
            </a:extLst>
          </p:cNvPr>
          <p:cNvSpPr/>
          <p:nvPr/>
        </p:nvSpPr>
        <p:spPr>
          <a:xfrm>
            <a:off x="2484398" y="3084652"/>
            <a:ext cx="7407933" cy="3374080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rgbClr val="BE1F47"/>
            </a:solidFill>
          </a:ln>
          <a:effectLst>
            <a:outerShdw blurRad="63500" sx="102000" sy="102000" algn="ctr" rotWithShape="0">
              <a:srgbClr val="360012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1">
            <a:extLst>
              <a:ext uri="{FF2B5EF4-FFF2-40B4-BE49-F238E27FC236}">
                <a16:creationId xmlns:a16="http://schemas.microsoft.com/office/drawing/2014/main" id="{4CFDB121-4A3F-42C9-A54D-C867B05DED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03634" y="4393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endParaRPr lang="en-US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058" name="Ink 32">
                <a:extLst>
                  <a:ext uri="{FF2B5EF4-FFF2-40B4-BE49-F238E27FC236}">
                    <a16:creationId xmlns:a16="http://schemas.microsoft.com/office/drawing/2014/main" id="{7B7FA55F-C1DB-4710-A8E9-E0DEB973E451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3038475" y="579438"/>
              <a:ext cx="19050" cy="19050"/>
            </p14:xfrm>
          </p:contentPart>
        </mc:Choice>
        <mc:Fallback xmlns="">
          <p:pic>
            <p:nvPicPr>
              <p:cNvPr id="2058" name="Ink 32">
                <a:extLst>
                  <a:ext uri="{FF2B5EF4-FFF2-40B4-BE49-F238E27FC236}">
                    <a16:creationId xmlns:a16="http://schemas.microsoft.com/office/drawing/2014/main" id="{7B7FA55F-C1DB-4710-A8E9-E0DEB973E451}"/>
                  </a:ext>
                </a:extLst>
              </p:cNvPr>
              <p:cNvPicPr/>
              <p:nvPr/>
            </p:nvPicPr>
            <p:blipFill/>
            <p:spPr/>
          </p:pic>
        </mc:Fallback>
      </mc:AlternateContent>
      <p:grpSp>
        <p:nvGrpSpPr>
          <p:cNvPr id="25" name="Group 24">
            <a:extLst>
              <a:ext uri="{FF2B5EF4-FFF2-40B4-BE49-F238E27FC236}">
                <a16:creationId xmlns:a16="http://schemas.microsoft.com/office/drawing/2014/main" id="{412A18AD-AF5C-4743-8DAA-0074889CD841}"/>
              </a:ext>
            </a:extLst>
          </p:cNvPr>
          <p:cNvGrpSpPr/>
          <p:nvPr/>
        </p:nvGrpSpPr>
        <p:grpSpPr>
          <a:xfrm>
            <a:off x="5056145" y="1136188"/>
            <a:ext cx="12240" cy="31569"/>
            <a:chOff x="5056145" y="1136188"/>
            <a:chExt cx="12240" cy="31569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">
              <p14:nvContentPartPr>
                <p14:cNvPr id="23" name="Ink 22">
                  <a:extLst>
                    <a:ext uri="{FF2B5EF4-FFF2-40B4-BE49-F238E27FC236}">
                      <a16:creationId xmlns:a16="http://schemas.microsoft.com/office/drawing/2014/main" id="{32636A61-85DF-4354-B0E7-4959E67EE295}"/>
                    </a:ext>
                  </a:extLst>
                </p14:cNvPr>
                <p14:cNvContentPartPr/>
                <p14:nvPr/>
              </p14:nvContentPartPr>
              <p14:xfrm>
                <a:off x="5060465" y="1156597"/>
                <a:ext cx="2880" cy="11160"/>
              </p14:xfrm>
            </p:contentPart>
          </mc:Choice>
          <mc:Fallback xmlns=""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32636A61-85DF-4354-B0E7-4959E67EE295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5051465" y="1147597"/>
                  <a:ext cx="20520" cy="2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24" name="Ink 23">
                  <a:extLst>
                    <a:ext uri="{FF2B5EF4-FFF2-40B4-BE49-F238E27FC236}">
                      <a16:creationId xmlns:a16="http://schemas.microsoft.com/office/drawing/2014/main" id="{D153A11F-8A42-43A6-BAF3-0A7143D22489}"/>
                    </a:ext>
                  </a:extLst>
                </p14:cNvPr>
                <p14:cNvContentPartPr/>
                <p14:nvPr/>
              </p14:nvContentPartPr>
              <p14:xfrm>
                <a:off x="5056145" y="1136188"/>
                <a:ext cx="12240" cy="1080"/>
              </p14:xfrm>
            </p:contentPart>
          </mc:Choice>
          <mc:Fallback xmlns="">
            <p:pic>
              <p:nvPicPr>
                <p:cNvPr id="24" name="Ink 23">
                  <a:extLst>
                    <a:ext uri="{FF2B5EF4-FFF2-40B4-BE49-F238E27FC236}">
                      <a16:creationId xmlns:a16="http://schemas.microsoft.com/office/drawing/2014/main" id="{D153A11F-8A42-43A6-BAF3-0A7143D22489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5047145" y="1127188"/>
                  <a:ext cx="29880" cy="18720"/>
                </a:xfrm>
                <a:prstGeom prst="rect">
                  <a:avLst/>
                </a:prstGeom>
              </p:spPr>
            </p:pic>
          </mc:Fallback>
        </mc:AlternateContent>
      </p:grpSp>
      <p:sp>
        <p:nvSpPr>
          <p:cNvPr id="31" name="Rectangle 17">
            <a:extLst>
              <a:ext uri="{FF2B5EF4-FFF2-40B4-BE49-F238E27FC236}">
                <a16:creationId xmlns:a16="http://schemas.microsoft.com/office/drawing/2014/main" id="{933F241F-93B5-42D8-84B3-F2BDA707B4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-92366" y="5282818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4" name="Arrow: Pentagon 3">
            <a:extLst>
              <a:ext uri="{FF2B5EF4-FFF2-40B4-BE49-F238E27FC236}">
                <a16:creationId xmlns:a16="http://schemas.microsoft.com/office/drawing/2014/main" id="{56824162-8B89-AD11-D7C5-ACF240AD6224}"/>
              </a:ext>
            </a:extLst>
          </p:cNvPr>
          <p:cNvSpPr/>
          <p:nvPr/>
        </p:nvSpPr>
        <p:spPr>
          <a:xfrm>
            <a:off x="0" y="296032"/>
            <a:ext cx="11503742" cy="830492"/>
          </a:xfrm>
          <a:prstGeom prst="homePlate">
            <a:avLst/>
          </a:prstGeom>
          <a:gradFill>
            <a:gsLst>
              <a:gs pos="44200">
                <a:schemeClr val="accent6">
                  <a:lumMod val="40000"/>
                  <a:lumOff val="60000"/>
                </a:schemeClr>
              </a:gs>
              <a:gs pos="10000">
                <a:srgbClr val="77B046"/>
              </a:gs>
              <a:gs pos="82000">
                <a:srgbClr val="77B046"/>
              </a:gs>
            </a:gsLst>
            <a:lin ang="2700000" scaled="1"/>
          </a:gradFill>
          <a:ln>
            <a:noFill/>
          </a:ln>
          <a:effectLst>
            <a:outerShdw blurRad="50800" dist="38100" dir="5400000" algn="t" rotWithShape="0">
              <a:srgbClr val="360012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49194FE-68A7-3E89-C47D-23FCDADA8925}"/>
              </a:ext>
            </a:extLst>
          </p:cNvPr>
          <p:cNvSpPr txBox="1"/>
          <p:nvPr/>
        </p:nvSpPr>
        <p:spPr>
          <a:xfrm>
            <a:off x="688258" y="513534"/>
            <a:ext cx="95864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BE1F47"/>
                </a:solidFill>
              </a:rPr>
              <a:t>Example 12-1</a:t>
            </a:r>
            <a:endParaRPr lang="en-US" sz="2400" dirty="0">
              <a:solidFill>
                <a:srgbClr val="BE1F47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0059A2D-C779-A4F2-8060-7AA6C2CFB49C}"/>
              </a:ext>
            </a:extLst>
          </p:cNvPr>
          <p:cNvSpPr txBox="1"/>
          <p:nvPr/>
        </p:nvSpPr>
        <p:spPr>
          <a:xfrm>
            <a:off x="991830" y="1368428"/>
            <a:ext cx="10379176" cy="7745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n-US" b="1" dirty="0">
                <a:solidFill>
                  <a:srgbClr val="36001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manufacturer has advertised a 14-inch monitor of 1024 × 768 resolution with a dot pitch of 0.28. 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n-US" b="1" dirty="0">
                <a:solidFill>
                  <a:srgbClr val="36001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Calculate the diagonal size of the image on the screen. It must be less than 14 inches.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77B40DE-839A-F667-AA93-58A64E15F2D7}"/>
              </a:ext>
            </a:extLst>
          </p:cNvPr>
          <p:cNvSpPr txBox="1"/>
          <p:nvPr/>
        </p:nvSpPr>
        <p:spPr>
          <a:xfrm>
            <a:off x="11678" y="2264273"/>
            <a:ext cx="121920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solidFill>
                  <a:srgbClr val="BE1F47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Solution</a:t>
            </a:r>
            <a:endParaRPr lang="en-US" sz="3200" dirty="0">
              <a:solidFill>
                <a:srgbClr val="BE1F47"/>
              </a:solidFill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FAFAB292-ECD4-52E0-8CC3-C92D2A2CB7A9}"/>
              </a:ext>
            </a:extLst>
          </p:cNvPr>
          <p:cNvPicPr>
            <a:picLocks noChangeAspect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795811" y="3429000"/>
            <a:ext cx="4600377" cy="27180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1555059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4" grpId="0" animBg="1"/>
      <p:bldP spid="5" grpId="0"/>
      <p:bldP spid="16" grpId="0"/>
      <p:bldP spid="1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A5C534A-CD61-3985-24FC-DD21BDC40A47}"/>
              </a:ext>
            </a:extLst>
          </p:cNvPr>
          <p:cNvSpPr/>
          <p:nvPr/>
        </p:nvSpPr>
        <p:spPr>
          <a:xfrm>
            <a:off x="339215" y="2552551"/>
            <a:ext cx="11488622" cy="2571248"/>
          </a:xfrm>
          <a:prstGeom prst="rect">
            <a:avLst/>
          </a:prstGeom>
          <a:solidFill>
            <a:schemeClr val="bg1"/>
          </a:solidFill>
          <a:ln w="28575">
            <a:solidFill>
              <a:srgbClr val="BE1F47"/>
            </a:solidFill>
          </a:ln>
          <a:effectLst>
            <a:outerShdw blurRad="63500" sx="102000" sy="102000" algn="ctr" rotWithShape="0">
              <a:srgbClr val="360012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1">
            <a:extLst>
              <a:ext uri="{FF2B5EF4-FFF2-40B4-BE49-F238E27FC236}">
                <a16:creationId xmlns:a16="http://schemas.microsoft.com/office/drawing/2014/main" id="{4CFDB121-4A3F-42C9-A54D-C867B05DED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03634" y="4393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endParaRPr lang="en-US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058" name="Ink 32">
                <a:extLst>
                  <a:ext uri="{FF2B5EF4-FFF2-40B4-BE49-F238E27FC236}">
                    <a16:creationId xmlns:a16="http://schemas.microsoft.com/office/drawing/2014/main" id="{7B7FA55F-C1DB-4710-A8E9-E0DEB973E451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3038475" y="579438"/>
              <a:ext cx="19050" cy="19050"/>
            </p14:xfrm>
          </p:contentPart>
        </mc:Choice>
        <mc:Fallback xmlns="">
          <p:pic>
            <p:nvPicPr>
              <p:cNvPr id="2058" name="Ink 32">
                <a:extLst>
                  <a:ext uri="{FF2B5EF4-FFF2-40B4-BE49-F238E27FC236}">
                    <a16:creationId xmlns:a16="http://schemas.microsoft.com/office/drawing/2014/main" id="{7B7FA55F-C1DB-4710-A8E9-E0DEB973E451}"/>
                  </a:ext>
                </a:extLst>
              </p:cNvPr>
              <p:cNvPicPr/>
              <p:nvPr/>
            </p:nvPicPr>
            <p:blipFill/>
            <p:spPr/>
          </p:pic>
        </mc:Fallback>
      </mc:AlternateContent>
      <p:grpSp>
        <p:nvGrpSpPr>
          <p:cNvPr id="25" name="Group 24">
            <a:extLst>
              <a:ext uri="{FF2B5EF4-FFF2-40B4-BE49-F238E27FC236}">
                <a16:creationId xmlns:a16="http://schemas.microsoft.com/office/drawing/2014/main" id="{412A18AD-AF5C-4743-8DAA-0074889CD841}"/>
              </a:ext>
            </a:extLst>
          </p:cNvPr>
          <p:cNvGrpSpPr/>
          <p:nvPr/>
        </p:nvGrpSpPr>
        <p:grpSpPr>
          <a:xfrm>
            <a:off x="5056145" y="1136188"/>
            <a:ext cx="12240" cy="31569"/>
            <a:chOff x="5056145" y="1136188"/>
            <a:chExt cx="12240" cy="31569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">
              <p14:nvContentPartPr>
                <p14:cNvPr id="23" name="Ink 22">
                  <a:extLst>
                    <a:ext uri="{FF2B5EF4-FFF2-40B4-BE49-F238E27FC236}">
                      <a16:creationId xmlns:a16="http://schemas.microsoft.com/office/drawing/2014/main" id="{32636A61-85DF-4354-B0E7-4959E67EE295}"/>
                    </a:ext>
                  </a:extLst>
                </p14:cNvPr>
                <p14:cNvContentPartPr/>
                <p14:nvPr/>
              </p14:nvContentPartPr>
              <p14:xfrm>
                <a:off x="5060465" y="1156597"/>
                <a:ext cx="2880" cy="11160"/>
              </p14:xfrm>
            </p:contentPart>
          </mc:Choice>
          <mc:Fallback xmlns=""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32636A61-85DF-4354-B0E7-4959E67EE295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5051465" y="1147597"/>
                  <a:ext cx="20520" cy="2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24" name="Ink 23">
                  <a:extLst>
                    <a:ext uri="{FF2B5EF4-FFF2-40B4-BE49-F238E27FC236}">
                      <a16:creationId xmlns:a16="http://schemas.microsoft.com/office/drawing/2014/main" id="{D153A11F-8A42-43A6-BAF3-0A7143D22489}"/>
                    </a:ext>
                  </a:extLst>
                </p14:cNvPr>
                <p14:cNvContentPartPr/>
                <p14:nvPr/>
              </p14:nvContentPartPr>
              <p14:xfrm>
                <a:off x="5056145" y="1136188"/>
                <a:ext cx="12240" cy="1080"/>
              </p14:xfrm>
            </p:contentPart>
          </mc:Choice>
          <mc:Fallback xmlns="">
            <p:pic>
              <p:nvPicPr>
                <p:cNvPr id="24" name="Ink 23">
                  <a:extLst>
                    <a:ext uri="{FF2B5EF4-FFF2-40B4-BE49-F238E27FC236}">
                      <a16:creationId xmlns:a16="http://schemas.microsoft.com/office/drawing/2014/main" id="{D153A11F-8A42-43A6-BAF3-0A7143D22489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5047145" y="1127188"/>
                  <a:ext cx="29880" cy="18720"/>
                </a:xfrm>
                <a:prstGeom prst="rect">
                  <a:avLst/>
                </a:prstGeom>
              </p:spPr>
            </p:pic>
          </mc:Fallback>
        </mc:AlternateContent>
      </p:grpSp>
      <p:sp>
        <p:nvSpPr>
          <p:cNvPr id="28" name="Rectangle 14">
            <a:extLst>
              <a:ext uri="{FF2B5EF4-FFF2-40B4-BE49-F238E27FC236}">
                <a16:creationId xmlns:a16="http://schemas.microsoft.com/office/drawing/2014/main" id="{F56DB265-A1CF-4814-A96B-318A8259B6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11419" y="3251031"/>
            <a:ext cx="528945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4" name="Arrow: Pentagon 3">
            <a:extLst>
              <a:ext uri="{FF2B5EF4-FFF2-40B4-BE49-F238E27FC236}">
                <a16:creationId xmlns:a16="http://schemas.microsoft.com/office/drawing/2014/main" id="{56824162-8B89-AD11-D7C5-ACF240AD6224}"/>
              </a:ext>
            </a:extLst>
          </p:cNvPr>
          <p:cNvSpPr/>
          <p:nvPr/>
        </p:nvSpPr>
        <p:spPr>
          <a:xfrm>
            <a:off x="0" y="296032"/>
            <a:ext cx="11503742" cy="830492"/>
          </a:xfrm>
          <a:prstGeom prst="homePlate">
            <a:avLst/>
          </a:prstGeom>
          <a:gradFill>
            <a:gsLst>
              <a:gs pos="44200">
                <a:schemeClr val="accent6">
                  <a:lumMod val="40000"/>
                  <a:lumOff val="60000"/>
                </a:schemeClr>
              </a:gs>
              <a:gs pos="10000">
                <a:srgbClr val="77B046"/>
              </a:gs>
              <a:gs pos="82000">
                <a:srgbClr val="77B046"/>
              </a:gs>
            </a:gsLst>
            <a:lin ang="2700000" scaled="1"/>
          </a:gradFill>
          <a:ln>
            <a:noFill/>
          </a:ln>
          <a:effectLst>
            <a:outerShdw blurRad="50800" dist="38100" dir="5400000" algn="t" rotWithShape="0">
              <a:srgbClr val="360012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49194FE-68A7-3E89-C47D-23FCDADA8925}"/>
              </a:ext>
            </a:extLst>
          </p:cNvPr>
          <p:cNvSpPr txBox="1"/>
          <p:nvPr/>
        </p:nvSpPr>
        <p:spPr>
          <a:xfrm>
            <a:off x="688257" y="513534"/>
            <a:ext cx="101598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>
                <a:solidFill>
                  <a:srgbClr val="360012"/>
                </a:solidFill>
              </a:rPr>
              <a:t>Figure 12-5: The Relationship between CPU and LCD</a:t>
            </a:r>
            <a:endParaRPr lang="en-US" sz="2400" dirty="0">
              <a:solidFill>
                <a:srgbClr val="360012"/>
              </a:solidFill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CD8B1FCC-5AE4-9EFF-9EC3-ABEEA135BA9D}"/>
              </a:ext>
            </a:extLst>
          </p:cNvPr>
          <p:cNvPicPr>
            <a:picLocks noChangeAspect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46668" y="2704015"/>
            <a:ext cx="11072178" cy="23122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2910377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1">
            <a:extLst>
              <a:ext uri="{FF2B5EF4-FFF2-40B4-BE49-F238E27FC236}">
                <a16:creationId xmlns:a16="http://schemas.microsoft.com/office/drawing/2014/main" id="{4CFDB121-4A3F-42C9-A54D-C867B05DED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03634" y="4393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endParaRPr lang="en-US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058" name="Ink 32">
                <a:extLst>
                  <a:ext uri="{FF2B5EF4-FFF2-40B4-BE49-F238E27FC236}">
                    <a16:creationId xmlns:a16="http://schemas.microsoft.com/office/drawing/2014/main" id="{7B7FA55F-C1DB-4710-A8E9-E0DEB973E451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3038475" y="579438"/>
              <a:ext cx="19050" cy="19050"/>
            </p14:xfrm>
          </p:contentPart>
        </mc:Choice>
        <mc:Fallback xmlns="">
          <p:pic>
            <p:nvPicPr>
              <p:cNvPr id="2058" name="Ink 32">
                <a:extLst>
                  <a:ext uri="{FF2B5EF4-FFF2-40B4-BE49-F238E27FC236}">
                    <a16:creationId xmlns:a16="http://schemas.microsoft.com/office/drawing/2014/main" id="{7B7FA55F-C1DB-4710-A8E9-E0DEB973E451}"/>
                  </a:ext>
                </a:extLst>
              </p:cNvPr>
              <p:cNvPicPr/>
              <p:nvPr/>
            </p:nvPicPr>
            <p:blipFill/>
            <p:spPr/>
          </p:pic>
        </mc:Fallback>
      </mc:AlternateContent>
      <p:grpSp>
        <p:nvGrpSpPr>
          <p:cNvPr id="25" name="Group 24">
            <a:extLst>
              <a:ext uri="{FF2B5EF4-FFF2-40B4-BE49-F238E27FC236}">
                <a16:creationId xmlns:a16="http://schemas.microsoft.com/office/drawing/2014/main" id="{412A18AD-AF5C-4743-8DAA-0074889CD841}"/>
              </a:ext>
            </a:extLst>
          </p:cNvPr>
          <p:cNvGrpSpPr/>
          <p:nvPr/>
        </p:nvGrpSpPr>
        <p:grpSpPr>
          <a:xfrm>
            <a:off x="5056145" y="1136188"/>
            <a:ext cx="12240" cy="31569"/>
            <a:chOff x="5056145" y="1136188"/>
            <a:chExt cx="12240" cy="31569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">
              <p14:nvContentPartPr>
                <p14:cNvPr id="23" name="Ink 22">
                  <a:extLst>
                    <a:ext uri="{FF2B5EF4-FFF2-40B4-BE49-F238E27FC236}">
                      <a16:creationId xmlns:a16="http://schemas.microsoft.com/office/drawing/2014/main" id="{32636A61-85DF-4354-B0E7-4959E67EE295}"/>
                    </a:ext>
                  </a:extLst>
                </p14:cNvPr>
                <p14:cNvContentPartPr/>
                <p14:nvPr/>
              </p14:nvContentPartPr>
              <p14:xfrm>
                <a:off x="5060465" y="1156597"/>
                <a:ext cx="2880" cy="11160"/>
              </p14:xfrm>
            </p:contentPart>
          </mc:Choice>
          <mc:Fallback xmlns=""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32636A61-85DF-4354-B0E7-4959E67EE295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5051465" y="1147597"/>
                  <a:ext cx="20520" cy="2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24" name="Ink 23">
                  <a:extLst>
                    <a:ext uri="{FF2B5EF4-FFF2-40B4-BE49-F238E27FC236}">
                      <a16:creationId xmlns:a16="http://schemas.microsoft.com/office/drawing/2014/main" id="{D153A11F-8A42-43A6-BAF3-0A7143D22489}"/>
                    </a:ext>
                  </a:extLst>
                </p14:cNvPr>
                <p14:cNvContentPartPr/>
                <p14:nvPr/>
              </p14:nvContentPartPr>
              <p14:xfrm>
                <a:off x="5056145" y="1136188"/>
                <a:ext cx="12240" cy="1080"/>
              </p14:xfrm>
            </p:contentPart>
          </mc:Choice>
          <mc:Fallback xmlns="">
            <p:pic>
              <p:nvPicPr>
                <p:cNvPr id="24" name="Ink 23">
                  <a:extLst>
                    <a:ext uri="{FF2B5EF4-FFF2-40B4-BE49-F238E27FC236}">
                      <a16:creationId xmlns:a16="http://schemas.microsoft.com/office/drawing/2014/main" id="{D153A11F-8A42-43A6-BAF3-0A7143D22489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5047145" y="1127188"/>
                  <a:ext cx="29880" cy="18720"/>
                </a:xfrm>
                <a:prstGeom prst="rect">
                  <a:avLst/>
                </a:prstGeom>
              </p:spPr>
            </p:pic>
          </mc:Fallback>
        </mc:AlternateContent>
      </p:grpSp>
      <p:sp>
        <p:nvSpPr>
          <p:cNvPr id="4" name="Arrow: Pentagon 3">
            <a:extLst>
              <a:ext uri="{FF2B5EF4-FFF2-40B4-BE49-F238E27FC236}">
                <a16:creationId xmlns:a16="http://schemas.microsoft.com/office/drawing/2014/main" id="{56824162-8B89-AD11-D7C5-ACF240AD6224}"/>
              </a:ext>
            </a:extLst>
          </p:cNvPr>
          <p:cNvSpPr/>
          <p:nvPr/>
        </p:nvSpPr>
        <p:spPr>
          <a:xfrm>
            <a:off x="0" y="296032"/>
            <a:ext cx="11503742" cy="830492"/>
          </a:xfrm>
          <a:prstGeom prst="homePlate">
            <a:avLst/>
          </a:prstGeom>
          <a:gradFill>
            <a:gsLst>
              <a:gs pos="45144">
                <a:schemeClr val="accent2">
                  <a:lumMod val="20000"/>
                  <a:lumOff val="80000"/>
                </a:schemeClr>
              </a:gs>
              <a:gs pos="68000">
                <a:schemeClr val="accent2">
                  <a:lumMod val="20000"/>
                  <a:lumOff val="80000"/>
                </a:schemeClr>
              </a:gs>
              <a:gs pos="0">
                <a:srgbClr val="DC2857"/>
              </a:gs>
              <a:gs pos="99000">
                <a:srgbClr val="BE1F47"/>
              </a:gs>
            </a:gsLst>
            <a:lin ang="2700000" scaled="1"/>
          </a:gradFill>
          <a:ln>
            <a:noFill/>
          </a:ln>
          <a:effectLst>
            <a:outerShdw blurRad="50800" dist="38100" dir="5400000" algn="t" rotWithShape="0">
              <a:srgbClr val="360012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49194FE-68A7-3E89-C47D-23FCDADA8925}"/>
              </a:ext>
            </a:extLst>
          </p:cNvPr>
          <p:cNvSpPr txBox="1"/>
          <p:nvPr/>
        </p:nvSpPr>
        <p:spPr>
          <a:xfrm>
            <a:off x="688258" y="513534"/>
            <a:ext cx="95864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>
                <a:solidFill>
                  <a:srgbClr val="360012"/>
                </a:solidFill>
              </a:rPr>
              <a:t>Table 12-1: BPP (bit per pixel) vs. color</a:t>
            </a:r>
            <a:endParaRPr lang="en-US" sz="2400" dirty="0">
              <a:solidFill>
                <a:srgbClr val="360012"/>
              </a:solidFill>
            </a:endParaRPr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412494FF-B30E-8C4B-DD9F-438C9DD5336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75808594"/>
              </p:ext>
            </p:extLst>
          </p:nvPr>
        </p:nvGraphicFramePr>
        <p:xfrm>
          <a:off x="1409887" y="2486819"/>
          <a:ext cx="9556955" cy="2618105"/>
        </p:xfrm>
        <a:graphic>
          <a:graphicData uri="http://schemas.openxmlformats.org/drawingml/2006/table">
            <a:tbl>
              <a:tblPr firstRow="1" firstCol="1" bandRow="1">
                <a:effectLst>
                  <a:outerShdw blurRad="63500" sx="102000" sy="102000" algn="ctr" rotWithShape="0">
                    <a:srgbClr val="360012">
                      <a:alpha val="40000"/>
                    </a:srgbClr>
                  </a:outerShdw>
                </a:effectLst>
                <a:tableStyleId>{10A1B5D5-9B99-4C35-A422-299274C87663}</a:tableStyleId>
              </a:tblPr>
              <a:tblGrid>
                <a:gridCol w="2153550">
                  <a:extLst>
                    <a:ext uri="{9D8B030D-6E8A-4147-A177-3AD203B41FA5}">
                      <a16:colId xmlns:a16="http://schemas.microsoft.com/office/drawing/2014/main" val="2675482287"/>
                    </a:ext>
                  </a:extLst>
                </a:gridCol>
                <a:gridCol w="7403405">
                  <a:extLst>
                    <a:ext uri="{9D8B030D-6E8A-4147-A177-3AD203B41FA5}">
                      <a16:colId xmlns:a16="http://schemas.microsoft.com/office/drawing/2014/main" val="2763565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BPP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marR="0" indent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Colors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84883114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1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marR="0" indent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on or off (monochrome)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68069614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2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marR="0" indent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4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5271331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4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marR="0" indent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16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62409186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8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marR="0" indent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256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97206947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16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marR="0" indent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65,536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78024295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24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marR="0" indent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16,777,216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75171832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513407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6A6F09C1-2B41-F6B1-AE46-18847CBAA26A}"/>
              </a:ext>
            </a:extLst>
          </p:cNvPr>
          <p:cNvSpPr/>
          <p:nvPr/>
        </p:nvSpPr>
        <p:spPr>
          <a:xfrm>
            <a:off x="1038284" y="1416925"/>
            <a:ext cx="9427174" cy="4927541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rgbClr val="BE1F47"/>
            </a:solidFill>
          </a:ln>
          <a:effectLst>
            <a:outerShdw blurRad="63500" sx="102000" sy="102000" algn="ctr" rotWithShape="0">
              <a:srgbClr val="360012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1">
            <a:extLst>
              <a:ext uri="{FF2B5EF4-FFF2-40B4-BE49-F238E27FC236}">
                <a16:creationId xmlns:a16="http://schemas.microsoft.com/office/drawing/2014/main" id="{4CFDB121-4A3F-42C9-A54D-C867B05DED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03634" y="4393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endParaRPr lang="en-US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058" name="Ink 32">
                <a:extLst>
                  <a:ext uri="{FF2B5EF4-FFF2-40B4-BE49-F238E27FC236}">
                    <a16:creationId xmlns:a16="http://schemas.microsoft.com/office/drawing/2014/main" id="{7B7FA55F-C1DB-4710-A8E9-E0DEB973E451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3038475" y="579438"/>
              <a:ext cx="19050" cy="19050"/>
            </p14:xfrm>
          </p:contentPart>
        </mc:Choice>
        <mc:Fallback xmlns="">
          <p:pic>
            <p:nvPicPr>
              <p:cNvPr id="2058" name="Ink 32">
                <a:extLst>
                  <a:ext uri="{FF2B5EF4-FFF2-40B4-BE49-F238E27FC236}">
                    <a16:creationId xmlns:a16="http://schemas.microsoft.com/office/drawing/2014/main" id="{7B7FA55F-C1DB-4710-A8E9-E0DEB973E451}"/>
                  </a:ext>
                </a:extLst>
              </p:cNvPr>
              <p:cNvPicPr/>
              <p:nvPr/>
            </p:nvPicPr>
            <p:blipFill/>
            <p:spPr/>
          </p:pic>
        </mc:Fallback>
      </mc:AlternateContent>
      <p:grpSp>
        <p:nvGrpSpPr>
          <p:cNvPr id="25" name="Group 24">
            <a:extLst>
              <a:ext uri="{FF2B5EF4-FFF2-40B4-BE49-F238E27FC236}">
                <a16:creationId xmlns:a16="http://schemas.microsoft.com/office/drawing/2014/main" id="{412A18AD-AF5C-4743-8DAA-0074889CD841}"/>
              </a:ext>
            </a:extLst>
          </p:cNvPr>
          <p:cNvGrpSpPr/>
          <p:nvPr/>
        </p:nvGrpSpPr>
        <p:grpSpPr>
          <a:xfrm>
            <a:off x="5056145" y="1136188"/>
            <a:ext cx="12240" cy="31569"/>
            <a:chOff x="5056145" y="1136188"/>
            <a:chExt cx="12240" cy="31569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">
              <p14:nvContentPartPr>
                <p14:cNvPr id="23" name="Ink 22">
                  <a:extLst>
                    <a:ext uri="{FF2B5EF4-FFF2-40B4-BE49-F238E27FC236}">
                      <a16:creationId xmlns:a16="http://schemas.microsoft.com/office/drawing/2014/main" id="{32636A61-85DF-4354-B0E7-4959E67EE295}"/>
                    </a:ext>
                  </a:extLst>
                </p14:cNvPr>
                <p14:cNvContentPartPr/>
                <p14:nvPr/>
              </p14:nvContentPartPr>
              <p14:xfrm>
                <a:off x="5060465" y="1156597"/>
                <a:ext cx="2880" cy="11160"/>
              </p14:xfrm>
            </p:contentPart>
          </mc:Choice>
          <mc:Fallback xmlns=""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32636A61-85DF-4354-B0E7-4959E67EE295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5051465" y="1147597"/>
                  <a:ext cx="20520" cy="2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24" name="Ink 23">
                  <a:extLst>
                    <a:ext uri="{FF2B5EF4-FFF2-40B4-BE49-F238E27FC236}">
                      <a16:creationId xmlns:a16="http://schemas.microsoft.com/office/drawing/2014/main" id="{D153A11F-8A42-43A6-BAF3-0A7143D22489}"/>
                    </a:ext>
                  </a:extLst>
                </p14:cNvPr>
                <p14:cNvContentPartPr/>
                <p14:nvPr/>
              </p14:nvContentPartPr>
              <p14:xfrm>
                <a:off x="5056145" y="1136188"/>
                <a:ext cx="12240" cy="1080"/>
              </p14:xfrm>
            </p:contentPart>
          </mc:Choice>
          <mc:Fallback xmlns="">
            <p:pic>
              <p:nvPicPr>
                <p:cNvPr id="24" name="Ink 23">
                  <a:extLst>
                    <a:ext uri="{FF2B5EF4-FFF2-40B4-BE49-F238E27FC236}">
                      <a16:creationId xmlns:a16="http://schemas.microsoft.com/office/drawing/2014/main" id="{D153A11F-8A42-43A6-BAF3-0A7143D22489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5047145" y="1127188"/>
                  <a:ext cx="29880" cy="18720"/>
                </a:xfrm>
                <a:prstGeom prst="rect">
                  <a:avLst/>
                </a:prstGeom>
              </p:spPr>
            </p:pic>
          </mc:Fallback>
        </mc:AlternateContent>
      </p:grpSp>
      <p:sp>
        <p:nvSpPr>
          <p:cNvPr id="28" name="Rectangle 14">
            <a:extLst>
              <a:ext uri="{FF2B5EF4-FFF2-40B4-BE49-F238E27FC236}">
                <a16:creationId xmlns:a16="http://schemas.microsoft.com/office/drawing/2014/main" id="{F56DB265-A1CF-4814-A96B-318A8259B6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11419" y="3251031"/>
            <a:ext cx="528945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1" name="Rectangle 17">
            <a:extLst>
              <a:ext uri="{FF2B5EF4-FFF2-40B4-BE49-F238E27FC236}">
                <a16:creationId xmlns:a16="http://schemas.microsoft.com/office/drawing/2014/main" id="{933F241F-93B5-42D8-84B3-F2BDA707B4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-92366" y="5282818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4" name="Arrow: Pentagon 3">
            <a:extLst>
              <a:ext uri="{FF2B5EF4-FFF2-40B4-BE49-F238E27FC236}">
                <a16:creationId xmlns:a16="http://schemas.microsoft.com/office/drawing/2014/main" id="{56824162-8B89-AD11-D7C5-ACF240AD6224}"/>
              </a:ext>
            </a:extLst>
          </p:cNvPr>
          <p:cNvSpPr/>
          <p:nvPr/>
        </p:nvSpPr>
        <p:spPr>
          <a:xfrm>
            <a:off x="0" y="296032"/>
            <a:ext cx="11503742" cy="830492"/>
          </a:xfrm>
          <a:prstGeom prst="homePlate">
            <a:avLst/>
          </a:prstGeom>
          <a:gradFill>
            <a:gsLst>
              <a:gs pos="44200">
                <a:schemeClr val="accent6">
                  <a:lumMod val="40000"/>
                  <a:lumOff val="60000"/>
                </a:schemeClr>
              </a:gs>
              <a:gs pos="10000">
                <a:srgbClr val="77B046"/>
              </a:gs>
              <a:gs pos="82000">
                <a:srgbClr val="77B046"/>
              </a:gs>
            </a:gsLst>
            <a:lin ang="2700000" scaled="1"/>
          </a:gradFill>
          <a:ln>
            <a:noFill/>
          </a:ln>
          <a:effectLst>
            <a:outerShdw blurRad="50800" dist="38100" dir="5400000" algn="t" rotWithShape="0">
              <a:srgbClr val="360012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49194FE-68A7-3E89-C47D-23FCDADA8925}"/>
              </a:ext>
            </a:extLst>
          </p:cNvPr>
          <p:cNvSpPr txBox="1"/>
          <p:nvPr/>
        </p:nvSpPr>
        <p:spPr>
          <a:xfrm>
            <a:off x="688257" y="513534"/>
            <a:ext cx="101598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>
                <a:solidFill>
                  <a:srgbClr val="360012"/>
                </a:solidFill>
              </a:rPr>
              <a:t>Figure 12-6: Making New Light Colors by Mixing the 3 Primary Light Colors</a:t>
            </a:r>
            <a:endParaRPr lang="en-US" sz="2400" dirty="0">
              <a:solidFill>
                <a:srgbClr val="360012"/>
              </a:solidFill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378D13E8-F13C-0477-DFAB-C956CAAAE6F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692364" y="1937259"/>
            <a:ext cx="4119013" cy="37641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626318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4" grpId="0" animBg="1"/>
      <p:bldP spid="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1">
            <a:extLst>
              <a:ext uri="{FF2B5EF4-FFF2-40B4-BE49-F238E27FC236}">
                <a16:creationId xmlns:a16="http://schemas.microsoft.com/office/drawing/2014/main" id="{4CFDB121-4A3F-42C9-A54D-C867B05DED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03634" y="4393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endParaRPr lang="en-US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058" name="Ink 32">
                <a:extLst>
                  <a:ext uri="{FF2B5EF4-FFF2-40B4-BE49-F238E27FC236}">
                    <a16:creationId xmlns:a16="http://schemas.microsoft.com/office/drawing/2014/main" id="{7B7FA55F-C1DB-4710-A8E9-E0DEB973E451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3038475" y="579438"/>
              <a:ext cx="19050" cy="19050"/>
            </p14:xfrm>
          </p:contentPart>
        </mc:Choice>
        <mc:Fallback xmlns="">
          <p:pic>
            <p:nvPicPr>
              <p:cNvPr id="2058" name="Ink 32">
                <a:extLst>
                  <a:ext uri="{FF2B5EF4-FFF2-40B4-BE49-F238E27FC236}">
                    <a16:creationId xmlns:a16="http://schemas.microsoft.com/office/drawing/2014/main" id="{7B7FA55F-C1DB-4710-A8E9-E0DEB973E451}"/>
                  </a:ext>
                </a:extLst>
              </p:cNvPr>
              <p:cNvPicPr/>
              <p:nvPr/>
            </p:nvPicPr>
            <p:blipFill/>
            <p:spPr/>
          </p:pic>
        </mc:Fallback>
      </mc:AlternateContent>
      <p:grpSp>
        <p:nvGrpSpPr>
          <p:cNvPr id="25" name="Group 24">
            <a:extLst>
              <a:ext uri="{FF2B5EF4-FFF2-40B4-BE49-F238E27FC236}">
                <a16:creationId xmlns:a16="http://schemas.microsoft.com/office/drawing/2014/main" id="{412A18AD-AF5C-4743-8DAA-0074889CD841}"/>
              </a:ext>
            </a:extLst>
          </p:cNvPr>
          <p:cNvGrpSpPr/>
          <p:nvPr/>
        </p:nvGrpSpPr>
        <p:grpSpPr>
          <a:xfrm>
            <a:off x="5056145" y="1136188"/>
            <a:ext cx="12240" cy="31569"/>
            <a:chOff x="5056145" y="1136188"/>
            <a:chExt cx="12240" cy="31569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">
              <p14:nvContentPartPr>
                <p14:cNvPr id="23" name="Ink 22">
                  <a:extLst>
                    <a:ext uri="{FF2B5EF4-FFF2-40B4-BE49-F238E27FC236}">
                      <a16:creationId xmlns:a16="http://schemas.microsoft.com/office/drawing/2014/main" id="{32636A61-85DF-4354-B0E7-4959E67EE295}"/>
                    </a:ext>
                  </a:extLst>
                </p14:cNvPr>
                <p14:cNvContentPartPr/>
                <p14:nvPr/>
              </p14:nvContentPartPr>
              <p14:xfrm>
                <a:off x="5060465" y="1156597"/>
                <a:ext cx="2880" cy="11160"/>
              </p14:xfrm>
            </p:contentPart>
          </mc:Choice>
          <mc:Fallback xmlns=""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32636A61-85DF-4354-B0E7-4959E67EE295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5051465" y="1147597"/>
                  <a:ext cx="20520" cy="2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24" name="Ink 23">
                  <a:extLst>
                    <a:ext uri="{FF2B5EF4-FFF2-40B4-BE49-F238E27FC236}">
                      <a16:creationId xmlns:a16="http://schemas.microsoft.com/office/drawing/2014/main" id="{D153A11F-8A42-43A6-BAF3-0A7143D22489}"/>
                    </a:ext>
                  </a:extLst>
                </p14:cNvPr>
                <p14:cNvContentPartPr/>
                <p14:nvPr/>
              </p14:nvContentPartPr>
              <p14:xfrm>
                <a:off x="5056145" y="1136188"/>
                <a:ext cx="12240" cy="1080"/>
              </p14:xfrm>
            </p:contentPart>
          </mc:Choice>
          <mc:Fallback xmlns="">
            <p:pic>
              <p:nvPicPr>
                <p:cNvPr id="24" name="Ink 23">
                  <a:extLst>
                    <a:ext uri="{FF2B5EF4-FFF2-40B4-BE49-F238E27FC236}">
                      <a16:creationId xmlns:a16="http://schemas.microsoft.com/office/drawing/2014/main" id="{D153A11F-8A42-43A6-BAF3-0A7143D22489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5047145" y="1127188"/>
                  <a:ext cx="29880" cy="18720"/>
                </a:xfrm>
                <a:prstGeom prst="rect">
                  <a:avLst/>
                </a:prstGeom>
              </p:spPr>
            </p:pic>
          </mc:Fallback>
        </mc:AlternateContent>
      </p:grpSp>
      <p:sp>
        <p:nvSpPr>
          <p:cNvPr id="4" name="Arrow: Pentagon 3">
            <a:extLst>
              <a:ext uri="{FF2B5EF4-FFF2-40B4-BE49-F238E27FC236}">
                <a16:creationId xmlns:a16="http://schemas.microsoft.com/office/drawing/2014/main" id="{56824162-8B89-AD11-D7C5-ACF240AD6224}"/>
              </a:ext>
            </a:extLst>
          </p:cNvPr>
          <p:cNvSpPr/>
          <p:nvPr/>
        </p:nvSpPr>
        <p:spPr>
          <a:xfrm>
            <a:off x="0" y="296032"/>
            <a:ext cx="11503742" cy="830492"/>
          </a:xfrm>
          <a:prstGeom prst="homePlate">
            <a:avLst/>
          </a:prstGeom>
          <a:gradFill>
            <a:gsLst>
              <a:gs pos="45144">
                <a:schemeClr val="accent2">
                  <a:lumMod val="20000"/>
                  <a:lumOff val="80000"/>
                </a:schemeClr>
              </a:gs>
              <a:gs pos="68000">
                <a:schemeClr val="accent2">
                  <a:lumMod val="20000"/>
                  <a:lumOff val="80000"/>
                </a:schemeClr>
              </a:gs>
              <a:gs pos="0">
                <a:srgbClr val="DC2857"/>
              </a:gs>
              <a:gs pos="99000">
                <a:srgbClr val="BE1F47"/>
              </a:gs>
            </a:gsLst>
            <a:lin ang="2700000" scaled="1"/>
          </a:gradFill>
          <a:ln>
            <a:noFill/>
          </a:ln>
          <a:effectLst>
            <a:outerShdw blurRad="50800" dist="38100" dir="5400000" algn="t" rotWithShape="0">
              <a:srgbClr val="360012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49194FE-68A7-3E89-C47D-23FCDADA8925}"/>
              </a:ext>
            </a:extLst>
          </p:cNvPr>
          <p:cNvSpPr txBox="1"/>
          <p:nvPr/>
        </p:nvSpPr>
        <p:spPr>
          <a:xfrm>
            <a:off x="688258" y="513534"/>
            <a:ext cx="95864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>
                <a:solidFill>
                  <a:srgbClr val="360012"/>
                </a:solidFill>
              </a:rPr>
              <a:t>Table 12-2: The 16 Possible Colors</a:t>
            </a:r>
            <a:endParaRPr lang="en-US" sz="2400" dirty="0">
              <a:solidFill>
                <a:srgbClr val="360012"/>
              </a:solidFill>
            </a:endParaRP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A34A63D7-298B-C06D-089F-A9754DCC935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46285821"/>
              </p:ext>
            </p:extLst>
          </p:nvPr>
        </p:nvGraphicFramePr>
        <p:xfrm>
          <a:off x="775330" y="1584142"/>
          <a:ext cx="10456607" cy="4768160"/>
        </p:xfrm>
        <a:graphic>
          <a:graphicData uri="http://schemas.openxmlformats.org/drawingml/2006/table">
            <a:tbl>
              <a:tblPr firstRow="1" firstCol="1" bandRow="1">
                <a:effectLst>
                  <a:outerShdw blurRad="63500" sx="102000" sy="102000" algn="ctr" rotWithShape="0">
                    <a:srgbClr val="360012">
                      <a:alpha val="40000"/>
                    </a:srgbClr>
                  </a:outerShdw>
                </a:effectLst>
                <a:tableStyleId>{10A1B5D5-9B99-4C35-A422-299274C87663}</a:tableStyleId>
              </a:tblPr>
              <a:tblGrid>
                <a:gridCol w="1356214">
                  <a:extLst>
                    <a:ext uri="{9D8B030D-6E8A-4147-A177-3AD203B41FA5}">
                      <a16:colId xmlns:a16="http://schemas.microsoft.com/office/drawing/2014/main" val="2636801585"/>
                    </a:ext>
                  </a:extLst>
                </a:gridCol>
                <a:gridCol w="1393341">
                  <a:extLst>
                    <a:ext uri="{9D8B030D-6E8A-4147-A177-3AD203B41FA5}">
                      <a16:colId xmlns:a16="http://schemas.microsoft.com/office/drawing/2014/main" val="2499707273"/>
                    </a:ext>
                  </a:extLst>
                </a:gridCol>
                <a:gridCol w="1393341">
                  <a:extLst>
                    <a:ext uri="{9D8B030D-6E8A-4147-A177-3AD203B41FA5}">
                      <a16:colId xmlns:a16="http://schemas.microsoft.com/office/drawing/2014/main" val="2580454515"/>
                    </a:ext>
                  </a:extLst>
                </a:gridCol>
                <a:gridCol w="1547307">
                  <a:extLst>
                    <a:ext uri="{9D8B030D-6E8A-4147-A177-3AD203B41FA5}">
                      <a16:colId xmlns:a16="http://schemas.microsoft.com/office/drawing/2014/main" val="2721596819"/>
                    </a:ext>
                  </a:extLst>
                </a:gridCol>
                <a:gridCol w="4766404">
                  <a:extLst>
                    <a:ext uri="{9D8B030D-6E8A-4147-A177-3AD203B41FA5}">
                      <a16:colId xmlns:a16="http://schemas.microsoft.com/office/drawing/2014/main" val="388449200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I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R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G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B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Color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45086117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0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0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0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0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Black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47168088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0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0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0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1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Blue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53282575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0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0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1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0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Green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15662542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0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0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1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1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Cyan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94046925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0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1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0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0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Red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7410067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0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1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0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1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Magenta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85655010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0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1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1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0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Brown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75065970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0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1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1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1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Light Gray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91336684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1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0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0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0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Dark Gray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99232353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1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0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0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1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Light blue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64620851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1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0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1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0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Light green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62137354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1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0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1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1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Light cyan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24527909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1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1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0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0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Light red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34069780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1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1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0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1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Light Magenta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5870007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1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1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1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0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Yellow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78050105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1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1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1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1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White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7521547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741439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1">
            <a:extLst>
              <a:ext uri="{FF2B5EF4-FFF2-40B4-BE49-F238E27FC236}">
                <a16:creationId xmlns:a16="http://schemas.microsoft.com/office/drawing/2014/main" id="{4CFDB121-4A3F-42C9-A54D-C867B05DED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03634" y="4393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endParaRPr lang="en-US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058" name="Ink 32">
                <a:extLst>
                  <a:ext uri="{FF2B5EF4-FFF2-40B4-BE49-F238E27FC236}">
                    <a16:creationId xmlns:a16="http://schemas.microsoft.com/office/drawing/2014/main" id="{7B7FA55F-C1DB-4710-A8E9-E0DEB973E451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3038475" y="579438"/>
              <a:ext cx="19050" cy="19050"/>
            </p14:xfrm>
          </p:contentPart>
        </mc:Choice>
        <mc:Fallback xmlns="">
          <p:pic>
            <p:nvPicPr>
              <p:cNvPr id="2058" name="Ink 32">
                <a:extLst>
                  <a:ext uri="{FF2B5EF4-FFF2-40B4-BE49-F238E27FC236}">
                    <a16:creationId xmlns:a16="http://schemas.microsoft.com/office/drawing/2014/main" id="{7B7FA55F-C1DB-4710-A8E9-E0DEB973E451}"/>
                  </a:ext>
                </a:extLst>
              </p:cNvPr>
              <p:cNvPicPr/>
              <p:nvPr/>
            </p:nvPicPr>
            <p:blipFill/>
            <p:spPr/>
          </p:pic>
        </mc:Fallback>
      </mc:AlternateContent>
      <p:grpSp>
        <p:nvGrpSpPr>
          <p:cNvPr id="25" name="Group 24">
            <a:extLst>
              <a:ext uri="{FF2B5EF4-FFF2-40B4-BE49-F238E27FC236}">
                <a16:creationId xmlns:a16="http://schemas.microsoft.com/office/drawing/2014/main" id="{412A18AD-AF5C-4743-8DAA-0074889CD841}"/>
              </a:ext>
            </a:extLst>
          </p:cNvPr>
          <p:cNvGrpSpPr/>
          <p:nvPr/>
        </p:nvGrpSpPr>
        <p:grpSpPr>
          <a:xfrm>
            <a:off x="5056145" y="1136188"/>
            <a:ext cx="12240" cy="31569"/>
            <a:chOff x="5056145" y="1136188"/>
            <a:chExt cx="12240" cy="31569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">
              <p14:nvContentPartPr>
                <p14:cNvPr id="23" name="Ink 22">
                  <a:extLst>
                    <a:ext uri="{FF2B5EF4-FFF2-40B4-BE49-F238E27FC236}">
                      <a16:creationId xmlns:a16="http://schemas.microsoft.com/office/drawing/2014/main" id="{32636A61-85DF-4354-B0E7-4959E67EE295}"/>
                    </a:ext>
                  </a:extLst>
                </p14:cNvPr>
                <p14:cNvContentPartPr/>
                <p14:nvPr/>
              </p14:nvContentPartPr>
              <p14:xfrm>
                <a:off x="5060465" y="1156597"/>
                <a:ext cx="2880" cy="11160"/>
              </p14:xfrm>
            </p:contentPart>
          </mc:Choice>
          <mc:Fallback xmlns=""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32636A61-85DF-4354-B0E7-4959E67EE295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5051465" y="1147597"/>
                  <a:ext cx="20520" cy="2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24" name="Ink 23">
                  <a:extLst>
                    <a:ext uri="{FF2B5EF4-FFF2-40B4-BE49-F238E27FC236}">
                      <a16:creationId xmlns:a16="http://schemas.microsoft.com/office/drawing/2014/main" id="{D153A11F-8A42-43A6-BAF3-0A7143D22489}"/>
                    </a:ext>
                  </a:extLst>
                </p14:cNvPr>
                <p14:cNvContentPartPr/>
                <p14:nvPr/>
              </p14:nvContentPartPr>
              <p14:xfrm>
                <a:off x="5056145" y="1136188"/>
                <a:ext cx="12240" cy="1080"/>
              </p14:xfrm>
            </p:contentPart>
          </mc:Choice>
          <mc:Fallback xmlns="">
            <p:pic>
              <p:nvPicPr>
                <p:cNvPr id="24" name="Ink 23">
                  <a:extLst>
                    <a:ext uri="{FF2B5EF4-FFF2-40B4-BE49-F238E27FC236}">
                      <a16:creationId xmlns:a16="http://schemas.microsoft.com/office/drawing/2014/main" id="{D153A11F-8A42-43A6-BAF3-0A7143D22489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5047145" y="1127188"/>
                  <a:ext cx="29880" cy="18720"/>
                </a:xfrm>
                <a:prstGeom prst="rect">
                  <a:avLst/>
                </a:prstGeom>
              </p:spPr>
            </p:pic>
          </mc:Fallback>
        </mc:AlternateContent>
      </p:grpSp>
      <p:sp>
        <p:nvSpPr>
          <p:cNvPr id="31" name="Rectangle 17">
            <a:extLst>
              <a:ext uri="{FF2B5EF4-FFF2-40B4-BE49-F238E27FC236}">
                <a16:creationId xmlns:a16="http://schemas.microsoft.com/office/drawing/2014/main" id="{933F241F-93B5-42D8-84B3-F2BDA707B4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-92366" y="5282818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4" name="Arrow: Pentagon 3">
            <a:extLst>
              <a:ext uri="{FF2B5EF4-FFF2-40B4-BE49-F238E27FC236}">
                <a16:creationId xmlns:a16="http://schemas.microsoft.com/office/drawing/2014/main" id="{56824162-8B89-AD11-D7C5-ACF240AD6224}"/>
              </a:ext>
            </a:extLst>
          </p:cNvPr>
          <p:cNvSpPr/>
          <p:nvPr/>
        </p:nvSpPr>
        <p:spPr>
          <a:xfrm>
            <a:off x="0" y="296032"/>
            <a:ext cx="11503742" cy="830492"/>
          </a:xfrm>
          <a:prstGeom prst="homePlate">
            <a:avLst/>
          </a:prstGeom>
          <a:gradFill>
            <a:gsLst>
              <a:gs pos="44200">
                <a:schemeClr val="accent6">
                  <a:lumMod val="40000"/>
                  <a:lumOff val="60000"/>
                </a:schemeClr>
              </a:gs>
              <a:gs pos="10000">
                <a:srgbClr val="77B046"/>
              </a:gs>
              <a:gs pos="82000">
                <a:srgbClr val="77B046"/>
              </a:gs>
            </a:gsLst>
            <a:lin ang="2700000" scaled="1"/>
          </a:gradFill>
          <a:ln>
            <a:noFill/>
          </a:ln>
          <a:effectLst>
            <a:outerShdw blurRad="50800" dist="38100" dir="5400000" algn="t" rotWithShape="0">
              <a:srgbClr val="360012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49194FE-68A7-3E89-C47D-23FCDADA8925}"/>
              </a:ext>
            </a:extLst>
          </p:cNvPr>
          <p:cNvSpPr txBox="1"/>
          <p:nvPr/>
        </p:nvSpPr>
        <p:spPr>
          <a:xfrm>
            <a:off x="688258" y="513534"/>
            <a:ext cx="95864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BE1F47"/>
                </a:solidFill>
              </a:rPr>
              <a:t>Example 12-2</a:t>
            </a:r>
            <a:endParaRPr lang="en-US" sz="2400" dirty="0">
              <a:solidFill>
                <a:srgbClr val="BE1F47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0059A2D-C779-A4F2-8060-7AA6C2CFB49C}"/>
              </a:ext>
            </a:extLst>
          </p:cNvPr>
          <p:cNvSpPr txBox="1"/>
          <p:nvPr/>
        </p:nvSpPr>
        <p:spPr>
          <a:xfrm>
            <a:off x="688258" y="1588189"/>
            <a:ext cx="10293757" cy="8651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n-US" sz="2400" b="1" dirty="0">
                <a:solidFill>
                  <a:srgbClr val="36001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 a certain graphic LCD, a maximum of 256 colors can be displayed at one time. How many bits are set aside for the color of the pixels?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77B40DE-839A-F667-AA93-58A64E15F2D7}"/>
              </a:ext>
            </a:extLst>
          </p:cNvPr>
          <p:cNvSpPr txBox="1"/>
          <p:nvPr/>
        </p:nvSpPr>
        <p:spPr>
          <a:xfrm>
            <a:off x="0" y="3504854"/>
            <a:ext cx="121920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solidFill>
                  <a:srgbClr val="BE1F47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Solution</a:t>
            </a:r>
            <a:endParaRPr lang="en-US" sz="3200" dirty="0">
              <a:solidFill>
                <a:srgbClr val="BE1F47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E8C6334-343C-5FD3-8C69-3B5586441895}"/>
              </a:ext>
            </a:extLst>
          </p:cNvPr>
          <p:cNvSpPr txBox="1"/>
          <p:nvPr/>
        </p:nvSpPr>
        <p:spPr>
          <a:xfrm>
            <a:off x="906411" y="4862386"/>
            <a:ext cx="1037917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rgbClr val="360012"/>
                </a:solidFill>
              </a:rPr>
              <a:t>To display 256 colors at once, we must have 8 bits set for color since 2</a:t>
            </a:r>
            <a:r>
              <a:rPr lang="en-US" sz="2400" b="1" baseline="30000" dirty="0">
                <a:solidFill>
                  <a:srgbClr val="360012"/>
                </a:solidFill>
              </a:rPr>
              <a:t>8</a:t>
            </a:r>
            <a:r>
              <a:rPr lang="en-US" sz="2400" b="1" dirty="0">
                <a:solidFill>
                  <a:srgbClr val="360012"/>
                </a:solidFill>
              </a:rPr>
              <a:t> = 256.</a:t>
            </a:r>
          </a:p>
        </p:txBody>
      </p:sp>
    </p:spTree>
    <p:extLst>
      <p:ext uri="{BB962C8B-B14F-4D97-AF65-F5344CB8AC3E}">
        <p14:creationId xmlns:p14="http://schemas.microsoft.com/office/powerpoint/2010/main" val="13831579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16" grpId="0"/>
      <p:bldP spid="17" grpId="0"/>
      <p:bldP spid="1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1">
            <a:extLst>
              <a:ext uri="{FF2B5EF4-FFF2-40B4-BE49-F238E27FC236}">
                <a16:creationId xmlns:a16="http://schemas.microsoft.com/office/drawing/2014/main" id="{4CFDB121-4A3F-42C9-A54D-C867B05DED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03634" y="4393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endParaRPr lang="en-US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058" name="Ink 32">
                <a:extLst>
                  <a:ext uri="{FF2B5EF4-FFF2-40B4-BE49-F238E27FC236}">
                    <a16:creationId xmlns:a16="http://schemas.microsoft.com/office/drawing/2014/main" id="{7B7FA55F-C1DB-4710-A8E9-E0DEB973E451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3038475" y="579438"/>
              <a:ext cx="19050" cy="19050"/>
            </p14:xfrm>
          </p:contentPart>
        </mc:Choice>
        <mc:Fallback xmlns="">
          <p:pic>
            <p:nvPicPr>
              <p:cNvPr id="2058" name="Ink 32">
                <a:extLst>
                  <a:ext uri="{FF2B5EF4-FFF2-40B4-BE49-F238E27FC236}">
                    <a16:creationId xmlns:a16="http://schemas.microsoft.com/office/drawing/2014/main" id="{7B7FA55F-C1DB-4710-A8E9-E0DEB973E451}"/>
                  </a:ext>
                </a:extLst>
              </p:cNvPr>
              <p:cNvPicPr/>
              <p:nvPr/>
            </p:nvPicPr>
            <p:blipFill/>
            <p:spPr/>
          </p:pic>
        </mc:Fallback>
      </mc:AlternateContent>
      <p:grpSp>
        <p:nvGrpSpPr>
          <p:cNvPr id="25" name="Group 24">
            <a:extLst>
              <a:ext uri="{FF2B5EF4-FFF2-40B4-BE49-F238E27FC236}">
                <a16:creationId xmlns:a16="http://schemas.microsoft.com/office/drawing/2014/main" id="{412A18AD-AF5C-4743-8DAA-0074889CD841}"/>
              </a:ext>
            </a:extLst>
          </p:cNvPr>
          <p:cNvGrpSpPr/>
          <p:nvPr/>
        </p:nvGrpSpPr>
        <p:grpSpPr>
          <a:xfrm>
            <a:off x="5056145" y="1136188"/>
            <a:ext cx="12240" cy="31569"/>
            <a:chOff x="5056145" y="1136188"/>
            <a:chExt cx="12240" cy="31569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">
              <p14:nvContentPartPr>
                <p14:cNvPr id="23" name="Ink 22">
                  <a:extLst>
                    <a:ext uri="{FF2B5EF4-FFF2-40B4-BE49-F238E27FC236}">
                      <a16:creationId xmlns:a16="http://schemas.microsoft.com/office/drawing/2014/main" id="{32636A61-85DF-4354-B0E7-4959E67EE295}"/>
                    </a:ext>
                  </a:extLst>
                </p14:cNvPr>
                <p14:cNvContentPartPr/>
                <p14:nvPr/>
              </p14:nvContentPartPr>
              <p14:xfrm>
                <a:off x="5060465" y="1156597"/>
                <a:ext cx="2880" cy="11160"/>
              </p14:xfrm>
            </p:contentPart>
          </mc:Choice>
          <mc:Fallback xmlns=""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32636A61-85DF-4354-B0E7-4959E67EE295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5051465" y="1147597"/>
                  <a:ext cx="20520" cy="2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24" name="Ink 23">
                  <a:extLst>
                    <a:ext uri="{FF2B5EF4-FFF2-40B4-BE49-F238E27FC236}">
                      <a16:creationId xmlns:a16="http://schemas.microsoft.com/office/drawing/2014/main" id="{D153A11F-8A42-43A6-BAF3-0A7143D22489}"/>
                    </a:ext>
                  </a:extLst>
                </p14:cNvPr>
                <p14:cNvContentPartPr/>
                <p14:nvPr/>
              </p14:nvContentPartPr>
              <p14:xfrm>
                <a:off x="5056145" y="1136188"/>
                <a:ext cx="12240" cy="1080"/>
              </p14:xfrm>
            </p:contentPart>
          </mc:Choice>
          <mc:Fallback xmlns="">
            <p:pic>
              <p:nvPicPr>
                <p:cNvPr id="24" name="Ink 23">
                  <a:extLst>
                    <a:ext uri="{FF2B5EF4-FFF2-40B4-BE49-F238E27FC236}">
                      <a16:creationId xmlns:a16="http://schemas.microsoft.com/office/drawing/2014/main" id="{D153A11F-8A42-43A6-BAF3-0A7143D22489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5047145" y="1127188"/>
                  <a:ext cx="29880" cy="18720"/>
                </a:xfrm>
                <a:prstGeom prst="rect">
                  <a:avLst/>
                </a:prstGeom>
              </p:spPr>
            </p:pic>
          </mc:Fallback>
        </mc:AlternateContent>
      </p:grpSp>
      <p:sp>
        <p:nvSpPr>
          <p:cNvPr id="31" name="Rectangle 17">
            <a:extLst>
              <a:ext uri="{FF2B5EF4-FFF2-40B4-BE49-F238E27FC236}">
                <a16:creationId xmlns:a16="http://schemas.microsoft.com/office/drawing/2014/main" id="{933F241F-93B5-42D8-84B3-F2BDA707B4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-92366" y="5282818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4" name="Arrow: Pentagon 3">
            <a:extLst>
              <a:ext uri="{FF2B5EF4-FFF2-40B4-BE49-F238E27FC236}">
                <a16:creationId xmlns:a16="http://schemas.microsoft.com/office/drawing/2014/main" id="{56824162-8B89-AD11-D7C5-ACF240AD6224}"/>
              </a:ext>
            </a:extLst>
          </p:cNvPr>
          <p:cNvSpPr/>
          <p:nvPr/>
        </p:nvSpPr>
        <p:spPr>
          <a:xfrm>
            <a:off x="0" y="296032"/>
            <a:ext cx="11503742" cy="830492"/>
          </a:xfrm>
          <a:prstGeom prst="homePlate">
            <a:avLst/>
          </a:prstGeom>
          <a:gradFill>
            <a:gsLst>
              <a:gs pos="44200">
                <a:schemeClr val="accent6">
                  <a:lumMod val="40000"/>
                  <a:lumOff val="60000"/>
                </a:schemeClr>
              </a:gs>
              <a:gs pos="10000">
                <a:srgbClr val="77B046"/>
              </a:gs>
              <a:gs pos="82000">
                <a:srgbClr val="77B046"/>
              </a:gs>
            </a:gsLst>
            <a:lin ang="2700000" scaled="1"/>
          </a:gradFill>
          <a:ln>
            <a:noFill/>
          </a:ln>
          <a:effectLst>
            <a:outerShdw blurRad="50800" dist="38100" dir="5400000" algn="t" rotWithShape="0">
              <a:srgbClr val="360012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49194FE-68A7-3E89-C47D-23FCDADA8925}"/>
              </a:ext>
            </a:extLst>
          </p:cNvPr>
          <p:cNvSpPr txBox="1"/>
          <p:nvPr/>
        </p:nvSpPr>
        <p:spPr>
          <a:xfrm>
            <a:off x="688258" y="513534"/>
            <a:ext cx="95864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BE1F47"/>
                </a:solidFill>
              </a:rPr>
              <a:t>Example 12-3</a:t>
            </a:r>
            <a:endParaRPr lang="en-US" sz="2400" dirty="0">
              <a:solidFill>
                <a:srgbClr val="BE1F47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0059A2D-C779-A4F2-8060-7AA6C2CFB49C}"/>
              </a:ext>
            </a:extLst>
          </p:cNvPr>
          <p:cNvSpPr txBox="1"/>
          <p:nvPr/>
        </p:nvSpPr>
        <p:spPr>
          <a:xfrm>
            <a:off x="688258" y="1588189"/>
            <a:ext cx="10293757" cy="8651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n-US" sz="2400" b="1">
                <a:solidFill>
                  <a:srgbClr val="36001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Find the frame buffer RAM needed for (a) 176x144 with 4 BPP and (b) 640x480 resolution with 256 colors.</a:t>
            </a:r>
            <a:endParaRPr lang="en-US" sz="2400" b="1" dirty="0">
              <a:solidFill>
                <a:srgbClr val="360012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77B40DE-839A-F667-AA93-58A64E15F2D7}"/>
              </a:ext>
            </a:extLst>
          </p:cNvPr>
          <p:cNvSpPr txBox="1"/>
          <p:nvPr/>
        </p:nvSpPr>
        <p:spPr>
          <a:xfrm>
            <a:off x="0" y="2914919"/>
            <a:ext cx="121920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solidFill>
                  <a:srgbClr val="BE1F47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Solution</a:t>
            </a:r>
            <a:endParaRPr lang="en-US" sz="3200" dirty="0">
              <a:solidFill>
                <a:srgbClr val="BE1F47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E8C6334-343C-5FD3-8C69-3B5586441895}"/>
              </a:ext>
            </a:extLst>
          </p:cNvPr>
          <p:cNvSpPr txBox="1"/>
          <p:nvPr/>
        </p:nvSpPr>
        <p:spPr>
          <a:xfrm>
            <a:off x="906411" y="3815251"/>
            <a:ext cx="10379176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>
                <a:solidFill>
                  <a:srgbClr val="360012"/>
                </a:solidFill>
              </a:rPr>
              <a:t>(a) For this resolution, there are a total of 25,344 pixels (176 columns × 144 rows = 25,344). With 4 bits for the color of each pixel, we need a total of (25,344 × 4)/8= 16,672 bytes of frame buffer RAM. These 4 bits give rise to 16 colors.</a:t>
            </a:r>
          </a:p>
          <a:p>
            <a:r>
              <a:rPr lang="en-US" sz="2400" b="1">
                <a:solidFill>
                  <a:srgbClr val="360012"/>
                </a:solidFill>
              </a:rPr>
              <a:t>(b) For this resolution, there are a total of 640 × 480=307200 pixels. With 256 colors, we need 8 bits for the color of each pixel. Now, total of (640 × 480 × 8) / 8 = 307200 bytes of frame buffer RAM needed. </a:t>
            </a:r>
            <a:endParaRPr lang="en-US" sz="2400" b="1" dirty="0">
              <a:solidFill>
                <a:srgbClr val="36001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40057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16" grpId="0"/>
      <p:bldP spid="17" grpId="0"/>
      <p:bldP spid="1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ECEF8941-2A3C-81DC-5E89-3AE8BFCD763E}"/>
              </a:ext>
            </a:extLst>
          </p:cNvPr>
          <p:cNvSpPr/>
          <p:nvPr/>
        </p:nvSpPr>
        <p:spPr>
          <a:xfrm>
            <a:off x="339215" y="1548581"/>
            <a:ext cx="11488622" cy="4793724"/>
          </a:xfrm>
          <a:prstGeom prst="rect">
            <a:avLst/>
          </a:prstGeom>
          <a:solidFill>
            <a:schemeClr val="bg1"/>
          </a:solidFill>
          <a:ln w="28575">
            <a:solidFill>
              <a:srgbClr val="BE1F47"/>
            </a:solidFill>
          </a:ln>
          <a:effectLst>
            <a:outerShdw blurRad="63500" sx="102000" sy="102000" algn="ctr" rotWithShape="0">
              <a:srgbClr val="360012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1">
            <a:extLst>
              <a:ext uri="{FF2B5EF4-FFF2-40B4-BE49-F238E27FC236}">
                <a16:creationId xmlns:a16="http://schemas.microsoft.com/office/drawing/2014/main" id="{4CFDB121-4A3F-42C9-A54D-C867B05DED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03634" y="4393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endParaRPr lang="en-US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058" name="Ink 32">
                <a:extLst>
                  <a:ext uri="{FF2B5EF4-FFF2-40B4-BE49-F238E27FC236}">
                    <a16:creationId xmlns:a16="http://schemas.microsoft.com/office/drawing/2014/main" id="{7B7FA55F-C1DB-4710-A8E9-E0DEB973E451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3038475" y="579438"/>
              <a:ext cx="19050" cy="19050"/>
            </p14:xfrm>
          </p:contentPart>
        </mc:Choice>
        <mc:Fallback xmlns="">
          <p:pic>
            <p:nvPicPr>
              <p:cNvPr id="2058" name="Ink 32">
                <a:extLst>
                  <a:ext uri="{FF2B5EF4-FFF2-40B4-BE49-F238E27FC236}">
                    <a16:creationId xmlns:a16="http://schemas.microsoft.com/office/drawing/2014/main" id="{7B7FA55F-C1DB-4710-A8E9-E0DEB973E451}"/>
                  </a:ext>
                </a:extLst>
              </p:cNvPr>
              <p:cNvPicPr/>
              <p:nvPr/>
            </p:nvPicPr>
            <p:blipFill/>
            <p:spPr/>
          </p:pic>
        </mc:Fallback>
      </mc:AlternateContent>
      <p:grpSp>
        <p:nvGrpSpPr>
          <p:cNvPr id="25" name="Group 24">
            <a:extLst>
              <a:ext uri="{FF2B5EF4-FFF2-40B4-BE49-F238E27FC236}">
                <a16:creationId xmlns:a16="http://schemas.microsoft.com/office/drawing/2014/main" id="{412A18AD-AF5C-4743-8DAA-0074889CD841}"/>
              </a:ext>
            </a:extLst>
          </p:cNvPr>
          <p:cNvGrpSpPr/>
          <p:nvPr/>
        </p:nvGrpSpPr>
        <p:grpSpPr>
          <a:xfrm>
            <a:off x="5056145" y="1136188"/>
            <a:ext cx="12240" cy="31569"/>
            <a:chOff x="5056145" y="1136188"/>
            <a:chExt cx="12240" cy="31569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">
              <p14:nvContentPartPr>
                <p14:cNvPr id="23" name="Ink 22">
                  <a:extLst>
                    <a:ext uri="{FF2B5EF4-FFF2-40B4-BE49-F238E27FC236}">
                      <a16:creationId xmlns:a16="http://schemas.microsoft.com/office/drawing/2014/main" id="{32636A61-85DF-4354-B0E7-4959E67EE295}"/>
                    </a:ext>
                  </a:extLst>
                </p14:cNvPr>
                <p14:cNvContentPartPr/>
                <p14:nvPr/>
              </p14:nvContentPartPr>
              <p14:xfrm>
                <a:off x="5060465" y="1156597"/>
                <a:ext cx="2880" cy="11160"/>
              </p14:xfrm>
            </p:contentPart>
          </mc:Choice>
          <mc:Fallback xmlns=""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32636A61-85DF-4354-B0E7-4959E67EE295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5051465" y="1147597"/>
                  <a:ext cx="20520" cy="2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24" name="Ink 23">
                  <a:extLst>
                    <a:ext uri="{FF2B5EF4-FFF2-40B4-BE49-F238E27FC236}">
                      <a16:creationId xmlns:a16="http://schemas.microsoft.com/office/drawing/2014/main" id="{D153A11F-8A42-43A6-BAF3-0A7143D22489}"/>
                    </a:ext>
                  </a:extLst>
                </p14:cNvPr>
                <p14:cNvContentPartPr/>
                <p14:nvPr/>
              </p14:nvContentPartPr>
              <p14:xfrm>
                <a:off x="5056145" y="1136188"/>
                <a:ext cx="12240" cy="1080"/>
              </p14:xfrm>
            </p:contentPart>
          </mc:Choice>
          <mc:Fallback xmlns="">
            <p:pic>
              <p:nvPicPr>
                <p:cNvPr id="24" name="Ink 23">
                  <a:extLst>
                    <a:ext uri="{FF2B5EF4-FFF2-40B4-BE49-F238E27FC236}">
                      <a16:creationId xmlns:a16="http://schemas.microsoft.com/office/drawing/2014/main" id="{D153A11F-8A42-43A6-BAF3-0A7143D22489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5047145" y="1127188"/>
                  <a:ext cx="29880" cy="18720"/>
                </a:xfrm>
                <a:prstGeom prst="rect">
                  <a:avLst/>
                </a:prstGeom>
              </p:spPr>
            </p:pic>
          </mc:Fallback>
        </mc:AlternateContent>
      </p:grpSp>
      <p:sp>
        <p:nvSpPr>
          <p:cNvPr id="28" name="Rectangle 14">
            <a:extLst>
              <a:ext uri="{FF2B5EF4-FFF2-40B4-BE49-F238E27FC236}">
                <a16:creationId xmlns:a16="http://schemas.microsoft.com/office/drawing/2014/main" id="{F56DB265-A1CF-4814-A96B-318A8259B6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11419" y="3251031"/>
            <a:ext cx="528945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1" name="Rectangle 17">
            <a:extLst>
              <a:ext uri="{FF2B5EF4-FFF2-40B4-BE49-F238E27FC236}">
                <a16:creationId xmlns:a16="http://schemas.microsoft.com/office/drawing/2014/main" id="{933F241F-93B5-42D8-84B3-F2BDA707B4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-92366" y="5282818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4" name="Arrow: Pentagon 3">
            <a:extLst>
              <a:ext uri="{FF2B5EF4-FFF2-40B4-BE49-F238E27FC236}">
                <a16:creationId xmlns:a16="http://schemas.microsoft.com/office/drawing/2014/main" id="{56824162-8B89-AD11-D7C5-ACF240AD6224}"/>
              </a:ext>
            </a:extLst>
          </p:cNvPr>
          <p:cNvSpPr/>
          <p:nvPr/>
        </p:nvSpPr>
        <p:spPr>
          <a:xfrm>
            <a:off x="0" y="296032"/>
            <a:ext cx="11503742" cy="830492"/>
          </a:xfrm>
          <a:prstGeom prst="homePlate">
            <a:avLst/>
          </a:prstGeom>
          <a:gradFill>
            <a:gsLst>
              <a:gs pos="44200">
                <a:schemeClr val="accent6">
                  <a:lumMod val="40000"/>
                  <a:lumOff val="60000"/>
                </a:schemeClr>
              </a:gs>
              <a:gs pos="10000">
                <a:srgbClr val="77B046"/>
              </a:gs>
              <a:gs pos="82000">
                <a:srgbClr val="77B046"/>
              </a:gs>
            </a:gsLst>
            <a:lin ang="2700000" scaled="1"/>
          </a:gradFill>
          <a:ln>
            <a:noFill/>
          </a:ln>
          <a:effectLst>
            <a:outerShdw blurRad="50800" dist="38100" dir="5400000" algn="t" rotWithShape="0">
              <a:srgbClr val="360012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49194FE-68A7-3E89-C47D-23FCDADA8925}"/>
              </a:ext>
            </a:extLst>
          </p:cNvPr>
          <p:cNvSpPr txBox="1"/>
          <p:nvPr/>
        </p:nvSpPr>
        <p:spPr>
          <a:xfrm>
            <a:off x="688257" y="513534"/>
            <a:ext cx="101598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>
                <a:solidFill>
                  <a:srgbClr val="360012"/>
                </a:solidFill>
              </a:rPr>
              <a:t>Figure 12-7: Storing Data in the LCD Memory of Mono-colored LCDs</a:t>
            </a:r>
            <a:endParaRPr lang="en-US" sz="2400" dirty="0">
              <a:solidFill>
                <a:srgbClr val="360012"/>
              </a:solidFill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7EAC87B7-A5DA-9954-56C7-8F2592DF5227}"/>
              </a:ext>
            </a:extLst>
          </p:cNvPr>
          <p:cNvPicPr>
            <a:picLocks noChangeAspect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77368" y="1871861"/>
            <a:ext cx="10397279" cy="41159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3175147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4" grpId="0" animBg="1"/>
      <p:bldP spid="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ECEF8941-2A3C-81DC-5E89-3AE8BFCD763E}"/>
              </a:ext>
            </a:extLst>
          </p:cNvPr>
          <p:cNvSpPr/>
          <p:nvPr/>
        </p:nvSpPr>
        <p:spPr>
          <a:xfrm>
            <a:off x="339215" y="1548581"/>
            <a:ext cx="11488622" cy="4793724"/>
          </a:xfrm>
          <a:prstGeom prst="rect">
            <a:avLst/>
          </a:prstGeom>
          <a:solidFill>
            <a:schemeClr val="bg1"/>
          </a:solidFill>
          <a:ln w="28575">
            <a:solidFill>
              <a:srgbClr val="BE1F47"/>
            </a:solidFill>
          </a:ln>
          <a:effectLst>
            <a:outerShdw blurRad="63500" sx="102000" sy="102000" algn="ctr" rotWithShape="0">
              <a:srgbClr val="360012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1">
            <a:extLst>
              <a:ext uri="{FF2B5EF4-FFF2-40B4-BE49-F238E27FC236}">
                <a16:creationId xmlns:a16="http://schemas.microsoft.com/office/drawing/2014/main" id="{4CFDB121-4A3F-42C9-A54D-C867B05DED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03634" y="4393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endParaRPr lang="en-US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058" name="Ink 32">
                <a:extLst>
                  <a:ext uri="{FF2B5EF4-FFF2-40B4-BE49-F238E27FC236}">
                    <a16:creationId xmlns:a16="http://schemas.microsoft.com/office/drawing/2014/main" id="{7B7FA55F-C1DB-4710-A8E9-E0DEB973E451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3038475" y="579438"/>
              <a:ext cx="19050" cy="19050"/>
            </p14:xfrm>
          </p:contentPart>
        </mc:Choice>
        <mc:Fallback xmlns="">
          <p:pic>
            <p:nvPicPr>
              <p:cNvPr id="2058" name="Ink 32">
                <a:extLst>
                  <a:ext uri="{FF2B5EF4-FFF2-40B4-BE49-F238E27FC236}">
                    <a16:creationId xmlns:a16="http://schemas.microsoft.com/office/drawing/2014/main" id="{7B7FA55F-C1DB-4710-A8E9-E0DEB973E451}"/>
                  </a:ext>
                </a:extLst>
              </p:cNvPr>
              <p:cNvPicPr/>
              <p:nvPr/>
            </p:nvPicPr>
            <p:blipFill/>
            <p:spPr/>
          </p:pic>
        </mc:Fallback>
      </mc:AlternateContent>
      <p:grpSp>
        <p:nvGrpSpPr>
          <p:cNvPr id="25" name="Group 24">
            <a:extLst>
              <a:ext uri="{FF2B5EF4-FFF2-40B4-BE49-F238E27FC236}">
                <a16:creationId xmlns:a16="http://schemas.microsoft.com/office/drawing/2014/main" id="{412A18AD-AF5C-4743-8DAA-0074889CD841}"/>
              </a:ext>
            </a:extLst>
          </p:cNvPr>
          <p:cNvGrpSpPr/>
          <p:nvPr/>
        </p:nvGrpSpPr>
        <p:grpSpPr>
          <a:xfrm>
            <a:off x="5056145" y="1136188"/>
            <a:ext cx="12240" cy="31569"/>
            <a:chOff x="5056145" y="1136188"/>
            <a:chExt cx="12240" cy="31569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">
              <p14:nvContentPartPr>
                <p14:cNvPr id="23" name="Ink 22">
                  <a:extLst>
                    <a:ext uri="{FF2B5EF4-FFF2-40B4-BE49-F238E27FC236}">
                      <a16:creationId xmlns:a16="http://schemas.microsoft.com/office/drawing/2014/main" id="{32636A61-85DF-4354-B0E7-4959E67EE295}"/>
                    </a:ext>
                  </a:extLst>
                </p14:cNvPr>
                <p14:cNvContentPartPr/>
                <p14:nvPr/>
              </p14:nvContentPartPr>
              <p14:xfrm>
                <a:off x="5060465" y="1156597"/>
                <a:ext cx="2880" cy="11160"/>
              </p14:xfrm>
            </p:contentPart>
          </mc:Choice>
          <mc:Fallback xmlns=""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32636A61-85DF-4354-B0E7-4959E67EE295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5051465" y="1147597"/>
                  <a:ext cx="20520" cy="2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24" name="Ink 23">
                  <a:extLst>
                    <a:ext uri="{FF2B5EF4-FFF2-40B4-BE49-F238E27FC236}">
                      <a16:creationId xmlns:a16="http://schemas.microsoft.com/office/drawing/2014/main" id="{D153A11F-8A42-43A6-BAF3-0A7143D22489}"/>
                    </a:ext>
                  </a:extLst>
                </p14:cNvPr>
                <p14:cNvContentPartPr/>
                <p14:nvPr/>
              </p14:nvContentPartPr>
              <p14:xfrm>
                <a:off x="5056145" y="1136188"/>
                <a:ext cx="12240" cy="1080"/>
              </p14:xfrm>
            </p:contentPart>
          </mc:Choice>
          <mc:Fallback xmlns="">
            <p:pic>
              <p:nvPicPr>
                <p:cNvPr id="24" name="Ink 23">
                  <a:extLst>
                    <a:ext uri="{FF2B5EF4-FFF2-40B4-BE49-F238E27FC236}">
                      <a16:creationId xmlns:a16="http://schemas.microsoft.com/office/drawing/2014/main" id="{D153A11F-8A42-43A6-BAF3-0A7143D22489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5047145" y="1127188"/>
                  <a:ext cx="29880" cy="18720"/>
                </a:xfrm>
                <a:prstGeom prst="rect">
                  <a:avLst/>
                </a:prstGeom>
              </p:spPr>
            </p:pic>
          </mc:Fallback>
        </mc:AlternateContent>
      </p:grpSp>
      <p:sp>
        <p:nvSpPr>
          <p:cNvPr id="28" name="Rectangle 14">
            <a:extLst>
              <a:ext uri="{FF2B5EF4-FFF2-40B4-BE49-F238E27FC236}">
                <a16:creationId xmlns:a16="http://schemas.microsoft.com/office/drawing/2014/main" id="{F56DB265-A1CF-4814-A96B-318A8259B6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11419" y="3251031"/>
            <a:ext cx="528945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1" name="Rectangle 17">
            <a:extLst>
              <a:ext uri="{FF2B5EF4-FFF2-40B4-BE49-F238E27FC236}">
                <a16:creationId xmlns:a16="http://schemas.microsoft.com/office/drawing/2014/main" id="{933F241F-93B5-42D8-84B3-F2BDA707B4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-92366" y="5282818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4" name="Arrow: Pentagon 3">
            <a:extLst>
              <a:ext uri="{FF2B5EF4-FFF2-40B4-BE49-F238E27FC236}">
                <a16:creationId xmlns:a16="http://schemas.microsoft.com/office/drawing/2014/main" id="{56824162-8B89-AD11-D7C5-ACF240AD6224}"/>
              </a:ext>
            </a:extLst>
          </p:cNvPr>
          <p:cNvSpPr/>
          <p:nvPr/>
        </p:nvSpPr>
        <p:spPr>
          <a:xfrm>
            <a:off x="0" y="296032"/>
            <a:ext cx="11503742" cy="830492"/>
          </a:xfrm>
          <a:prstGeom prst="homePlate">
            <a:avLst/>
          </a:prstGeom>
          <a:gradFill>
            <a:gsLst>
              <a:gs pos="44200">
                <a:schemeClr val="accent6">
                  <a:lumMod val="40000"/>
                  <a:lumOff val="60000"/>
                </a:schemeClr>
              </a:gs>
              <a:gs pos="10000">
                <a:srgbClr val="77B046"/>
              </a:gs>
              <a:gs pos="82000">
                <a:srgbClr val="77B046"/>
              </a:gs>
            </a:gsLst>
            <a:lin ang="2700000" scaled="1"/>
          </a:gradFill>
          <a:ln>
            <a:noFill/>
          </a:ln>
          <a:effectLst>
            <a:outerShdw blurRad="50800" dist="38100" dir="5400000" algn="t" rotWithShape="0">
              <a:srgbClr val="360012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49194FE-68A7-3E89-C47D-23FCDADA8925}"/>
              </a:ext>
            </a:extLst>
          </p:cNvPr>
          <p:cNvSpPr txBox="1"/>
          <p:nvPr/>
        </p:nvSpPr>
        <p:spPr>
          <a:xfrm>
            <a:off x="688257" y="513534"/>
            <a:ext cx="101598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>
                <a:solidFill>
                  <a:srgbClr val="360012"/>
                </a:solidFill>
              </a:rPr>
              <a:t>Figure 12-8: Pixel Patterns of Characters Happy Face and Letter A</a:t>
            </a:r>
            <a:endParaRPr lang="en-US" sz="2400" dirty="0">
              <a:solidFill>
                <a:srgbClr val="360012"/>
              </a:solidFill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4BB26958-76BE-B6EF-9D42-CAD24476FD7A}"/>
              </a:ext>
            </a:extLst>
          </p:cNvPr>
          <p:cNvPicPr>
            <a:picLocks noChangeAspect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88257" y="1850164"/>
            <a:ext cx="10623756" cy="42534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1077436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4" grpId="0" animBg="1"/>
      <p:bldP spid="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ECEF8941-2A3C-81DC-5E89-3AE8BFCD763E}"/>
              </a:ext>
            </a:extLst>
          </p:cNvPr>
          <p:cNvSpPr/>
          <p:nvPr/>
        </p:nvSpPr>
        <p:spPr>
          <a:xfrm>
            <a:off x="339215" y="1548581"/>
            <a:ext cx="11488622" cy="4793724"/>
          </a:xfrm>
          <a:prstGeom prst="rect">
            <a:avLst/>
          </a:prstGeom>
          <a:solidFill>
            <a:schemeClr val="bg1"/>
          </a:solidFill>
          <a:ln w="28575">
            <a:solidFill>
              <a:srgbClr val="BE1F47"/>
            </a:solidFill>
          </a:ln>
          <a:effectLst>
            <a:outerShdw blurRad="63500" sx="102000" sy="102000" algn="ctr" rotWithShape="0">
              <a:srgbClr val="360012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1">
            <a:extLst>
              <a:ext uri="{FF2B5EF4-FFF2-40B4-BE49-F238E27FC236}">
                <a16:creationId xmlns:a16="http://schemas.microsoft.com/office/drawing/2014/main" id="{4CFDB121-4A3F-42C9-A54D-C867B05DED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03634" y="4393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endParaRPr lang="en-US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058" name="Ink 32">
                <a:extLst>
                  <a:ext uri="{FF2B5EF4-FFF2-40B4-BE49-F238E27FC236}">
                    <a16:creationId xmlns:a16="http://schemas.microsoft.com/office/drawing/2014/main" id="{7B7FA55F-C1DB-4710-A8E9-E0DEB973E451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3038475" y="579438"/>
              <a:ext cx="19050" cy="19050"/>
            </p14:xfrm>
          </p:contentPart>
        </mc:Choice>
        <mc:Fallback xmlns="">
          <p:pic>
            <p:nvPicPr>
              <p:cNvPr id="2058" name="Ink 32">
                <a:extLst>
                  <a:ext uri="{FF2B5EF4-FFF2-40B4-BE49-F238E27FC236}">
                    <a16:creationId xmlns:a16="http://schemas.microsoft.com/office/drawing/2014/main" id="{7B7FA55F-C1DB-4710-A8E9-E0DEB973E451}"/>
                  </a:ext>
                </a:extLst>
              </p:cNvPr>
              <p:cNvPicPr/>
              <p:nvPr/>
            </p:nvPicPr>
            <p:blipFill/>
            <p:spPr/>
          </p:pic>
        </mc:Fallback>
      </mc:AlternateContent>
      <p:grpSp>
        <p:nvGrpSpPr>
          <p:cNvPr id="25" name="Group 24">
            <a:extLst>
              <a:ext uri="{FF2B5EF4-FFF2-40B4-BE49-F238E27FC236}">
                <a16:creationId xmlns:a16="http://schemas.microsoft.com/office/drawing/2014/main" id="{412A18AD-AF5C-4743-8DAA-0074889CD841}"/>
              </a:ext>
            </a:extLst>
          </p:cNvPr>
          <p:cNvGrpSpPr/>
          <p:nvPr/>
        </p:nvGrpSpPr>
        <p:grpSpPr>
          <a:xfrm>
            <a:off x="5056145" y="1136188"/>
            <a:ext cx="12240" cy="31569"/>
            <a:chOff x="5056145" y="1136188"/>
            <a:chExt cx="12240" cy="31569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">
              <p14:nvContentPartPr>
                <p14:cNvPr id="23" name="Ink 22">
                  <a:extLst>
                    <a:ext uri="{FF2B5EF4-FFF2-40B4-BE49-F238E27FC236}">
                      <a16:creationId xmlns:a16="http://schemas.microsoft.com/office/drawing/2014/main" id="{32636A61-85DF-4354-B0E7-4959E67EE295}"/>
                    </a:ext>
                  </a:extLst>
                </p14:cNvPr>
                <p14:cNvContentPartPr/>
                <p14:nvPr/>
              </p14:nvContentPartPr>
              <p14:xfrm>
                <a:off x="5060465" y="1156597"/>
                <a:ext cx="2880" cy="11160"/>
              </p14:xfrm>
            </p:contentPart>
          </mc:Choice>
          <mc:Fallback xmlns=""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32636A61-85DF-4354-B0E7-4959E67EE295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5051465" y="1147597"/>
                  <a:ext cx="20520" cy="2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24" name="Ink 23">
                  <a:extLst>
                    <a:ext uri="{FF2B5EF4-FFF2-40B4-BE49-F238E27FC236}">
                      <a16:creationId xmlns:a16="http://schemas.microsoft.com/office/drawing/2014/main" id="{D153A11F-8A42-43A6-BAF3-0A7143D22489}"/>
                    </a:ext>
                  </a:extLst>
                </p14:cNvPr>
                <p14:cNvContentPartPr/>
                <p14:nvPr/>
              </p14:nvContentPartPr>
              <p14:xfrm>
                <a:off x="5056145" y="1136188"/>
                <a:ext cx="12240" cy="1080"/>
              </p14:xfrm>
            </p:contentPart>
          </mc:Choice>
          <mc:Fallback xmlns="">
            <p:pic>
              <p:nvPicPr>
                <p:cNvPr id="24" name="Ink 23">
                  <a:extLst>
                    <a:ext uri="{FF2B5EF4-FFF2-40B4-BE49-F238E27FC236}">
                      <a16:creationId xmlns:a16="http://schemas.microsoft.com/office/drawing/2014/main" id="{D153A11F-8A42-43A6-BAF3-0A7143D22489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5047145" y="1127188"/>
                  <a:ext cx="29880" cy="18720"/>
                </a:xfrm>
                <a:prstGeom prst="rect">
                  <a:avLst/>
                </a:prstGeom>
              </p:spPr>
            </p:pic>
          </mc:Fallback>
        </mc:AlternateContent>
      </p:grpSp>
      <p:sp>
        <p:nvSpPr>
          <p:cNvPr id="28" name="Rectangle 14">
            <a:extLst>
              <a:ext uri="{FF2B5EF4-FFF2-40B4-BE49-F238E27FC236}">
                <a16:creationId xmlns:a16="http://schemas.microsoft.com/office/drawing/2014/main" id="{F56DB265-A1CF-4814-A96B-318A8259B6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11419" y="3251031"/>
            <a:ext cx="528945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1" name="Rectangle 17">
            <a:extLst>
              <a:ext uri="{FF2B5EF4-FFF2-40B4-BE49-F238E27FC236}">
                <a16:creationId xmlns:a16="http://schemas.microsoft.com/office/drawing/2014/main" id="{933F241F-93B5-42D8-84B3-F2BDA707B4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-92366" y="5282818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4" name="Arrow: Pentagon 3">
            <a:extLst>
              <a:ext uri="{FF2B5EF4-FFF2-40B4-BE49-F238E27FC236}">
                <a16:creationId xmlns:a16="http://schemas.microsoft.com/office/drawing/2014/main" id="{56824162-8B89-AD11-D7C5-ACF240AD6224}"/>
              </a:ext>
            </a:extLst>
          </p:cNvPr>
          <p:cNvSpPr/>
          <p:nvPr/>
        </p:nvSpPr>
        <p:spPr>
          <a:xfrm>
            <a:off x="0" y="296032"/>
            <a:ext cx="11503742" cy="830492"/>
          </a:xfrm>
          <a:prstGeom prst="homePlate">
            <a:avLst/>
          </a:prstGeom>
          <a:gradFill>
            <a:gsLst>
              <a:gs pos="44200">
                <a:schemeClr val="accent6">
                  <a:lumMod val="40000"/>
                  <a:lumOff val="60000"/>
                </a:schemeClr>
              </a:gs>
              <a:gs pos="10000">
                <a:srgbClr val="77B046"/>
              </a:gs>
              <a:gs pos="82000">
                <a:srgbClr val="77B046"/>
              </a:gs>
            </a:gsLst>
            <a:lin ang="2700000" scaled="1"/>
          </a:gradFill>
          <a:ln>
            <a:noFill/>
          </a:ln>
          <a:effectLst>
            <a:outerShdw blurRad="50800" dist="38100" dir="5400000" algn="t" rotWithShape="0">
              <a:srgbClr val="360012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49194FE-68A7-3E89-C47D-23FCDADA8925}"/>
              </a:ext>
            </a:extLst>
          </p:cNvPr>
          <p:cNvSpPr txBox="1"/>
          <p:nvPr/>
        </p:nvSpPr>
        <p:spPr>
          <a:xfrm>
            <a:off x="688257" y="513534"/>
            <a:ext cx="101598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>
                <a:solidFill>
                  <a:srgbClr val="360012"/>
                </a:solidFill>
              </a:rPr>
              <a:t>Figure 12-9: A Sample Text</a:t>
            </a:r>
            <a:endParaRPr lang="en-US" sz="2400" dirty="0">
              <a:solidFill>
                <a:srgbClr val="360012"/>
              </a:solidFill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20E97609-9360-FF89-BD6B-D7A37EB4940A}"/>
              </a:ext>
            </a:extLst>
          </p:cNvPr>
          <p:cNvPicPr>
            <a:picLocks noChangeAspect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84659" y="2684382"/>
            <a:ext cx="11022682" cy="25133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0158911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4" grpId="0" animBg="1"/>
      <p:bldP spid="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6A6F09C1-2B41-F6B1-AE46-18847CBAA26A}"/>
              </a:ext>
            </a:extLst>
          </p:cNvPr>
          <p:cNvSpPr/>
          <p:nvPr/>
        </p:nvSpPr>
        <p:spPr>
          <a:xfrm>
            <a:off x="1038284" y="1416925"/>
            <a:ext cx="9427174" cy="4927541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rgbClr val="BE1F47"/>
            </a:solidFill>
          </a:ln>
          <a:effectLst>
            <a:outerShdw blurRad="63500" sx="102000" sy="102000" algn="ctr" rotWithShape="0">
              <a:srgbClr val="360012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1">
            <a:extLst>
              <a:ext uri="{FF2B5EF4-FFF2-40B4-BE49-F238E27FC236}">
                <a16:creationId xmlns:a16="http://schemas.microsoft.com/office/drawing/2014/main" id="{4CFDB121-4A3F-42C9-A54D-C867B05DED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03634" y="4393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endParaRPr lang="en-US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058" name="Ink 32">
                <a:extLst>
                  <a:ext uri="{FF2B5EF4-FFF2-40B4-BE49-F238E27FC236}">
                    <a16:creationId xmlns:a16="http://schemas.microsoft.com/office/drawing/2014/main" id="{7B7FA55F-C1DB-4710-A8E9-E0DEB973E451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3038475" y="579438"/>
              <a:ext cx="19050" cy="19050"/>
            </p14:xfrm>
          </p:contentPart>
        </mc:Choice>
        <mc:Fallback xmlns="">
          <p:pic>
            <p:nvPicPr>
              <p:cNvPr id="2058" name="Ink 32">
                <a:extLst>
                  <a:ext uri="{FF2B5EF4-FFF2-40B4-BE49-F238E27FC236}">
                    <a16:creationId xmlns:a16="http://schemas.microsoft.com/office/drawing/2014/main" id="{7B7FA55F-C1DB-4710-A8E9-E0DEB973E451}"/>
                  </a:ext>
                </a:extLst>
              </p:cNvPr>
              <p:cNvPicPr/>
              <p:nvPr/>
            </p:nvPicPr>
            <p:blipFill/>
            <p:spPr/>
          </p:pic>
        </mc:Fallback>
      </mc:AlternateContent>
      <p:grpSp>
        <p:nvGrpSpPr>
          <p:cNvPr id="25" name="Group 24">
            <a:extLst>
              <a:ext uri="{FF2B5EF4-FFF2-40B4-BE49-F238E27FC236}">
                <a16:creationId xmlns:a16="http://schemas.microsoft.com/office/drawing/2014/main" id="{412A18AD-AF5C-4743-8DAA-0074889CD841}"/>
              </a:ext>
            </a:extLst>
          </p:cNvPr>
          <p:cNvGrpSpPr/>
          <p:nvPr/>
        </p:nvGrpSpPr>
        <p:grpSpPr>
          <a:xfrm>
            <a:off x="5056145" y="1136188"/>
            <a:ext cx="12240" cy="31569"/>
            <a:chOff x="5056145" y="1136188"/>
            <a:chExt cx="12240" cy="31569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">
              <p14:nvContentPartPr>
                <p14:cNvPr id="23" name="Ink 22">
                  <a:extLst>
                    <a:ext uri="{FF2B5EF4-FFF2-40B4-BE49-F238E27FC236}">
                      <a16:creationId xmlns:a16="http://schemas.microsoft.com/office/drawing/2014/main" id="{32636A61-85DF-4354-B0E7-4959E67EE295}"/>
                    </a:ext>
                  </a:extLst>
                </p14:cNvPr>
                <p14:cNvContentPartPr/>
                <p14:nvPr/>
              </p14:nvContentPartPr>
              <p14:xfrm>
                <a:off x="5060465" y="1156597"/>
                <a:ext cx="2880" cy="11160"/>
              </p14:xfrm>
            </p:contentPart>
          </mc:Choice>
          <mc:Fallback xmlns=""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32636A61-85DF-4354-B0E7-4959E67EE295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5051465" y="1147597"/>
                  <a:ext cx="20520" cy="2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24" name="Ink 23">
                  <a:extLst>
                    <a:ext uri="{FF2B5EF4-FFF2-40B4-BE49-F238E27FC236}">
                      <a16:creationId xmlns:a16="http://schemas.microsoft.com/office/drawing/2014/main" id="{D153A11F-8A42-43A6-BAF3-0A7143D22489}"/>
                    </a:ext>
                  </a:extLst>
                </p14:cNvPr>
                <p14:cNvContentPartPr/>
                <p14:nvPr/>
              </p14:nvContentPartPr>
              <p14:xfrm>
                <a:off x="5056145" y="1136188"/>
                <a:ext cx="12240" cy="1080"/>
              </p14:xfrm>
            </p:contentPart>
          </mc:Choice>
          <mc:Fallback xmlns="">
            <p:pic>
              <p:nvPicPr>
                <p:cNvPr id="24" name="Ink 23">
                  <a:extLst>
                    <a:ext uri="{FF2B5EF4-FFF2-40B4-BE49-F238E27FC236}">
                      <a16:creationId xmlns:a16="http://schemas.microsoft.com/office/drawing/2014/main" id="{D153A11F-8A42-43A6-BAF3-0A7143D22489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5047145" y="1127188"/>
                  <a:ext cx="29880" cy="18720"/>
                </a:xfrm>
                <a:prstGeom prst="rect">
                  <a:avLst/>
                </a:prstGeom>
              </p:spPr>
            </p:pic>
          </mc:Fallback>
        </mc:AlternateContent>
      </p:grpSp>
      <p:sp>
        <p:nvSpPr>
          <p:cNvPr id="28" name="Rectangle 14">
            <a:extLst>
              <a:ext uri="{FF2B5EF4-FFF2-40B4-BE49-F238E27FC236}">
                <a16:creationId xmlns:a16="http://schemas.microsoft.com/office/drawing/2014/main" id="{F56DB265-A1CF-4814-A96B-318A8259B6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11419" y="3251031"/>
            <a:ext cx="528945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1" name="Rectangle 17">
            <a:extLst>
              <a:ext uri="{FF2B5EF4-FFF2-40B4-BE49-F238E27FC236}">
                <a16:creationId xmlns:a16="http://schemas.microsoft.com/office/drawing/2014/main" id="{933F241F-93B5-42D8-84B3-F2BDA707B4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-92366" y="5282818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4" name="Arrow: Pentagon 3">
            <a:extLst>
              <a:ext uri="{FF2B5EF4-FFF2-40B4-BE49-F238E27FC236}">
                <a16:creationId xmlns:a16="http://schemas.microsoft.com/office/drawing/2014/main" id="{56824162-8B89-AD11-D7C5-ACF240AD6224}"/>
              </a:ext>
            </a:extLst>
          </p:cNvPr>
          <p:cNvSpPr/>
          <p:nvPr/>
        </p:nvSpPr>
        <p:spPr>
          <a:xfrm>
            <a:off x="0" y="296032"/>
            <a:ext cx="11503742" cy="830492"/>
          </a:xfrm>
          <a:prstGeom prst="homePlate">
            <a:avLst/>
          </a:prstGeom>
          <a:gradFill>
            <a:gsLst>
              <a:gs pos="44200">
                <a:schemeClr val="accent6">
                  <a:lumMod val="40000"/>
                  <a:lumOff val="60000"/>
                </a:schemeClr>
              </a:gs>
              <a:gs pos="10000">
                <a:srgbClr val="77B046"/>
              </a:gs>
              <a:gs pos="82000">
                <a:srgbClr val="77B046"/>
              </a:gs>
            </a:gsLst>
            <a:lin ang="2700000" scaled="1"/>
          </a:gradFill>
          <a:ln>
            <a:noFill/>
          </a:ln>
          <a:effectLst>
            <a:outerShdw blurRad="50800" dist="38100" dir="5400000" algn="t" rotWithShape="0">
              <a:srgbClr val="360012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49194FE-68A7-3E89-C47D-23FCDADA8925}"/>
              </a:ext>
            </a:extLst>
          </p:cNvPr>
          <p:cNvSpPr txBox="1"/>
          <p:nvPr/>
        </p:nvSpPr>
        <p:spPr>
          <a:xfrm>
            <a:off x="688257" y="513534"/>
            <a:ext cx="1059425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 dirty="0">
                <a:solidFill>
                  <a:srgbClr val="360012"/>
                </a:solidFill>
              </a:rPr>
              <a:t>Figure 12-10: Pixel Patterns of Happy Face and Character A and its Font for Vertical LCD</a:t>
            </a:r>
            <a:endParaRPr lang="en-US" sz="2200" dirty="0">
              <a:solidFill>
                <a:srgbClr val="360012"/>
              </a:solidFill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9444A7C0-B05B-FABB-56DB-1DE0DE1CB399}"/>
              </a:ext>
            </a:extLst>
          </p:cNvPr>
          <p:cNvPicPr>
            <a:picLocks noChangeAspect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769660" y="2006065"/>
            <a:ext cx="8254478" cy="38479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9769417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4" grpId="0" animBg="1"/>
      <p:bldP spid="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6A6F09C1-2B41-F6B1-AE46-18847CBAA26A}"/>
              </a:ext>
            </a:extLst>
          </p:cNvPr>
          <p:cNvSpPr/>
          <p:nvPr/>
        </p:nvSpPr>
        <p:spPr>
          <a:xfrm>
            <a:off x="1038284" y="1416925"/>
            <a:ext cx="9427174" cy="4927541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rgbClr val="BE1F47"/>
            </a:solidFill>
          </a:ln>
          <a:effectLst>
            <a:outerShdw blurRad="63500" sx="102000" sy="102000" algn="ctr" rotWithShape="0">
              <a:srgbClr val="360012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1">
            <a:extLst>
              <a:ext uri="{FF2B5EF4-FFF2-40B4-BE49-F238E27FC236}">
                <a16:creationId xmlns:a16="http://schemas.microsoft.com/office/drawing/2014/main" id="{4CFDB121-4A3F-42C9-A54D-C867B05DED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03634" y="4393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endParaRPr lang="en-US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058" name="Ink 32">
                <a:extLst>
                  <a:ext uri="{FF2B5EF4-FFF2-40B4-BE49-F238E27FC236}">
                    <a16:creationId xmlns:a16="http://schemas.microsoft.com/office/drawing/2014/main" id="{7B7FA55F-C1DB-4710-A8E9-E0DEB973E451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3038475" y="579438"/>
              <a:ext cx="19050" cy="19050"/>
            </p14:xfrm>
          </p:contentPart>
        </mc:Choice>
        <mc:Fallback xmlns="">
          <p:pic>
            <p:nvPicPr>
              <p:cNvPr id="2058" name="Ink 32">
                <a:extLst>
                  <a:ext uri="{FF2B5EF4-FFF2-40B4-BE49-F238E27FC236}">
                    <a16:creationId xmlns:a16="http://schemas.microsoft.com/office/drawing/2014/main" id="{7B7FA55F-C1DB-4710-A8E9-E0DEB973E451}"/>
                  </a:ext>
                </a:extLst>
              </p:cNvPr>
              <p:cNvPicPr/>
              <p:nvPr/>
            </p:nvPicPr>
            <p:blipFill/>
            <p:spPr/>
          </p:pic>
        </mc:Fallback>
      </mc:AlternateContent>
      <p:grpSp>
        <p:nvGrpSpPr>
          <p:cNvPr id="25" name="Group 24">
            <a:extLst>
              <a:ext uri="{FF2B5EF4-FFF2-40B4-BE49-F238E27FC236}">
                <a16:creationId xmlns:a16="http://schemas.microsoft.com/office/drawing/2014/main" id="{412A18AD-AF5C-4743-8DAA-0074889CD841}"/>
              </a:ext>
            </a:extLst>
          </p:cNvPr>
          <p:cNvGrpSpPr/>
          <p:nvPr/>
        </p:nvGrpSpPr>
        <p:grpSpPr>
          <a:xfrm>
            <a:off x="5056145" y="1136188"/>
            <a:ext cx="12240" cy="31569"/>
            <a:chOff x="5056145" y="1136188"/>
            <a:chExt cx="12240" cy="31569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">
              <p14:nvContentPartPr>
                <p14:cNvPr id="23" name="Ink 22">
                  <a:extLst>
                    <a:ext uri="{FF2B5EF4-FFF2-40B4-BE49-F238E27FC236}">
                      <a16:creationId xmlns:a16="http://schemas.microsoft.com/office/drawing/2014/main" id="{32636A61-85DF-4354-B0E7-4959E67EE295}"/>
                    </a:ext>
                  </a:extLst>
                </p14:cNvPr>
                <p14:cNvContentPartPr/>
                <p14:nvPr/>
              </p14:nvContentPartPr>
              <p14:xfrm>
                <a:off x="5060465" y="1156597"/>
                <a:ext cx="2880" cy="11160"/>
              </p14:xfrm>
            </p:contentPart>
          </mc:Choice>
          <mc:Fallback xmlns=""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32636A61-85DF-4354-B0E7-4959E67EE295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5051465" y="1147597"/>
                  <a:ext cx="20520" cy="2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24" name="Ink 23">
                  <a:extLst>
                    <a:ext uri="{FF2B5EF4-FFF2-40B4-BE49-F238E27FC236}">
                      <a16:creationId xmlns:a16="http://schemas.microsoft.com/office/drawing/2014/main" id="{D153A11F-8A42-43A6-BAF3-0A7143D22489}"/>
                    </a:ext>
                  </a:extLst>
                </p14:cNvPr>
                <p14:cNvContentPartPr/>
                <p14:nvPr/>
              </p14:nvContentPartPr>
              <p14:xfrm>
                <a:off x="5056145" y="1136188"/>
                <a:ext cx="12240" cy="1080"/>
              </p14:xfrm>
            </p:contentPart>
          </mc:Choice>
          <mc:Fallback xmlns="">
            <p:pic>
              <p:nvPicPr>
                <p:cNvPr id="24" name="Ink 23">
                  <a:extLst>
                    <a:ext uri="{FF2B5EF4-FFF2-40B4-BE49-F238E27FC236}">
                      <a16:creationId xmlns:a16="http://schemas.microsoft.com/office/drawing/2014/main" id="{D153A11F-8A42-43A6-BAF3-0A7143D22489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5047145" y="1127188"/>
                  <a:ext cx="29880" cy="18720"/>
                </a:xfrm>
                <a:prstGeom prst="rect">
                  <a:avLst/>
                </a:prstGeom>
              </p:spPr>
            </p:pic>
          </mc:Fallback>
        </mc:AlternateContent>
      </p:grpSp>
      <p:sp>
        <p:nvSpPr>
          <p:cNvPr id="28" name="Rectangle 14">
            <a:extLst>
              <a:ext uri="{FF2B5EF4-FFF2-40B4-BE49-F238E27FC236}">
                <a16:creationId xmlns:a16="http://schemas.microsoft.com/office/drawing/2014/main" id="{F56DB265-A1CF-4814-A96B-318A8259B6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11419" y="3251031"/>
            <a:ext cx="528945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1" name="Rectangle 17">
            <a:extLst>
              <a:ext uri="{FF2B5EF4-FFF2-40B4-BE49-F238E27FC236}">
                <a16:creationId xmlns:a16="http://schemas.microsoft.com/office/drawing/2014/main" id="{933F241F-93B5-42D8-84B3-F2BDA707B4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-92366" y="5282818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4" name="Arrow: Pentagon 3">
            <a:extLst>
              <a:ext uri="{FF2B5EF4-FFF2-40B4-BE49-F238E27FC236}">
                <a16:creationId xmlns:a16="http://schemas.microsoft.com/office/drawing/2014/main" id="{56824162-8B89-AD11-D7C5-ACF240AD6224}"/>
              </a:ext>
            </a:extLst>
          </p:cNvPr>
          <p:cNvSpPr/>
          <p:nvPr/>
        </p:nvSpPr>
        <p:spPr>
          <a:xfrm>
            <a:off x="0" y="296032"/>
            <a:ext cx="11503742" cy="830492"/>
          </a:xfrm>
          <a:prstGeom prst="homePlate">
            <a:avLst/>
          </a:prstGeom>
          <a:gradFill>
            <a:gsLst>
              <a:gs pos="44200">
                <a:schemeClr val="accent6">
                  <a:lumMod val="40000"/>
                  <a:lumOff val="60000"/>
                </a:schemeClr>
              </a:gs>
              <a:gs pos="10000">
                <a:srgbClr val="77B046"/>
              </a:gs>
              <a:gs pos="82000">
                <a:srgbClr val="77B046"/>
              </a:gs>
            </a:gsLst>
            <a:lin ang="2700000" scaled="1"/>
          </a:gradFill>
          <a:ln>
            <a:noFill/>
          </a:ln>
          <a:effectLst>
            <a:outerShdw blurRad="50800" dist="38100" dir="5400000" algn="t" rotWithShape="0">
              <a:srgbClr val="360012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49194FE-68A7-3E89-C47D-23FCDADA8925}"/>
              </a:ext>
            </a:extLst>
          </p:cNvPr>
          <p:cNvSpPr txBox="1"/>
          <p:nvPr/>
        </p:nvSpPr>
        <p:spPr>
          <a:xfrm>
            <a:off x="688257" y="513534"/>
            <a:ext cx="1059425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>
                <a:solidFill>
                  <a:srgbClr val="360012"/>
                </a:solidFill>
              </a:rPr>
              <a:t>Figure 12-11: A Bigger Font vs. a Smaller Font</a:t>
            </a:r>
            <a:endParaRPr lang="en-US" sz="2200" dirty="0">
              <a:solidFill>
                <a:srgbClr val="360012"/>
              </a:solidFill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42160F3F-77BA-A8E4-1F6F-3E64EB3BEB04}"/>
              </a:ext>
            </a:extLst>
          </p:cNvPr>
          <p:cNvPicPr>
            <a:picLocks noChangeAspect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282845" y="1678065"/>
            <a:ext cx="6536690" cy="4351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4643753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4" grpId="0" animBg="1"/>
      <p:bldP spid="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6A6F09C1-2B41-F6B1-AE46-18847CBAA26A}"/>
              </a:ext>
            </a:extLst>
          </p:cNvPr>
          <p:cNvSpPr/>
          <p:nvPr/>
        </p:nvSpPr>
        <p:spPr>
          <a:xfrm>
            <a:off x="1038284" y="1416925"/>
            <a:ext cx="9427174" cy="4927541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rgbClr val="BE1F47"/>
            </a:solidFill>
          </a:ln>
          <a:effectLst>
            <a:outerShdw blurRad="63500" sx="102000" sy="102000" algn="ctr" rotWithShape="0">
              <a:srgbClr val="360012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1">
            <a:extLst>
              <a:ext uri="{FF2B5EF4-FFF2-40B4-BE49-F238E27FC236}">
                <a16:creationId xmlns:a16="http://schemas.microsoft.com/office/drawing/2014/main" id="{4CFDB121-4A3F-42C9-A54D-C867B05DED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03634" y="4393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endParaRPr lang="en-US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058" name="Ink 32">
                <a:extLst>
                  <a:ext uri="{FF2B5EF4-FFF2-40B4-BE49-F238E27FC236}">
                    <a16:creationId xmlns:a16="http://schemas.microsoft.com/office/drawing/2014/main" id="{7B7FA55F-C1DB-4710-A8E9-E0DEB973E451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3038475" y="579438"/>
              <a:ext cx="19050" cy="19050"/>
            </p14:xfrm>
          </p:contentPart>
        </mc:Choice>
        <mc:Fallback xmlns="">
          <p:pic>
            <p:nvPicPr>
              <p:cNvPr id="2058" name="Ink 32">
                <a:extLst>
                  <a:ext uri="{FF2B5EF4-FFF2-40B4-BE49-F238E27FC236}">
                    <a16:creationId xmlns:a16="http://schemas.microsoft.com/office/drawing/2014/main" id="{7B7FA55F-C1DB-4710-A8E9-E0DEB973E451}"/>
                  </a:ext>
                </a:extLst>
              </p:cNvPr>
              <p:cNvPicPr/>
              <p:nvPr/>
            </p:nvPicPr>
            <p:blipFill/>
            <p:spPr/>
          </p:pic>
        </mc:Fallback>
      </mc:AlternateContent>
      <p:grpSp>
        <p:nvGrpSpPr>
          <p:cNvPr id="25" name="Group 24">
            <a:extLst>
              <a:ext uri="{FF2B5EF4-FFF2-40B4-BE49-F238E27FC236}">
                <a16:creationId xmlns:a16="http://schemas.microsoft.com/office/drawing/2014/main" id="{412A18AD-AF5C-4743-8DAA-0074889CD841}"/>
              </a:ext>
            </a:extLst>
          </p:cNvPr>
          <p:cNvGrpSpPr/>
          <p:nvPr/>
        </p:nvGrpSpPr>
        <p:grpSpPr>
          <a:xfrm>
            <a:off x="5056145" y="1136188"/>
            <a:ext cx="12240" cy="31569"/>
            <a:chOff x="5056145" y="1136188"/>
            <a:chExt cx="12240" cy="31569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">
              <p14:nvContentPartPr>
                <p14:cNvPr id="23" name="Ink 22">
                  <a:extLst>
                    <a:ext uri="{FF2B5EF4-FFF2-40B4-BE49-F238E27FC236}">
                      <a16:creationId xmlns:a16="http://schemas.microsoft.com/office/drawing/2014/main" id="{32636A61-85DF-4354-B0E7-4959E67EE295}"/>
                    </a:ext>
                  </a:extLst>
                </p14:cNvPr>
                <p14:cNvContentPartPr/>
                <p14:nvPr/>
              </p14:nvContentPartPr>
              <p14:xfrm>
                <a:off x="5060465" y="1156597"/>
                <a:ext cx="2880" cy="11160"/>
              </p14:xfrm>
            </p:contentPart>
          </mc:Choice>
          <mc:Fallback xmlns=""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32636A61-85DF-4354-B0E7-4959E67EE295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5051465" y="1147597"/>
                  <a:ext cx="20520" cy="2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24" name="Ink 23">
                  <a:extLst>
                    <a:ext uri="{FF2B5EF4-FFF2-40B4-BE49-F238E27FC236}">
                      <a16:creationId xmlns:a16="http://schemas.microsoft.com/office/drawing/2014/main" id="{D153A11F-8A42-43A6-BAF3-0A7143D22489}"/>
                    </a:ext>
                  </a:extLst>
                </p14:cNvPr>
                <p14:cNvContentPartPr/>
                <p14:nvPr/>
              </p14:nvContentPartPr>
              <p14:xfrm>
                <a:off x="5056145" y="1136188"/>
                <a:ext cx="12240" cy="1080"/>
              </p14:xfrm>
            </p:contentPart>
          </mc:Choice>
          <mc:Fallback xmlns="">
            <p:pic>
              <p:nvPicPr>
                <p:cNvPr id="24" name="Ink 23">
                  <a:extLst>
                    <a:ext uri="{FF2B5EF4-FFF2-40B4-BE49-F238E27FC236}">
                      <a16:creationId xmlns:a16="http://schemas.microsoft.com/office/drawing/2014/main" id="{D153A11F-8A42-43A6-BAF3-0A7143D22489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5047145" y="1127188"/>
                  <a:ext cx="29880" cy="18720"/>
                </a:xfrm>
                <a:prstGeom prst="rect">
                  <a:avLst/>
                </a:prstGeom>
              </p:spPr>
            </p:pic>
          </mc:Fallback>
        </mc:AlternateContent>
      </p:grpSp>
      <p:sp>
        <p:nvSpPr>
          <p:cNvPr id="28" name="Rectangle 14">
            <a:extLst>
              <a:ext uri="{FF2B5EF4-FFF2-40B4-BE49-F238E27FC236}">
                <a16:creationId xmlns:a16="http://schemas.microsoft.com/office/drawing/2014/main" id="{F56DB265-A1CF-4814-A96B-318A8259B6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11419" y="3251031"/>
            <a:ext cx="528945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1" name="Rectangle 17">
            <a:extLst>
              <a:ext uri="{FF2B5EF4-FFF2-40B4-BE49-F238E27FC236}">
                <a16:creationId xmlns:a16="http://schemas.microsoft.com/office/drawing/2014/main" id="{933F241F-93B5-42D8-84B3-F2BDA707B4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-92366" y="5282818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4" name="Arrow: Pentagon 3">
            <a:extLst>
              <a:ext uri="{FF2B5EF4-FFF2-40B4-BE49-F238E27FC236}">
                <a16:creationId xmlns:a16="http://schemas.microsoft.com/office/drawing/2014/main" id="{56824162-8B89-AD11-D7C5-ACF240AD6224}"/>
              </a:ext>
            </a:extLst>
          </p:cNvPr>
          <p:cNvSpPr/>
          <p:nvPr/>
        </p:nvSpPr>
        <p:spPr>
          <a:xfrm>
            <a:off x="0" y="296032"/>
            <a:ext cx="11503742" cy="830492"/>
          </a:xfrm>
          <a:prstGeom prst="homePlate">
            <a:avLst/>
          </a:prstGeom>
          <a:gradFill>
            <a:gsLst>
              <a:gs pos="44200">
                <a:schemeClr val="accent6">
                  <a:lumMod val="40000"/>
                  <a:lumOff val="60000"/>
                </a:schemeClr>
              </a:gs>
              <a:gs pos="10000">
                <a:srgbClr val="77B046"/>
              </a:gs>
              <a:gs pos="82000">
                <a:srgbClr val="77B046"/>
              </a:gs>
            </a:gsLst>
            <a:lin ang="2700000" scaled="1"/>
          </a:gradFill>
          <a:ln>
            <a:noFill/>
          </a:ln>
          <a:effectLst>
            <a:outerShdw blurRad="50800" dist="38100" dir="5400000" algn="t" rotWithShape="0">
              <a:srgbClr val="360012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49194FE-68A7-3E89-C47D-23FCDADA8925}"/>
              </a:ext>
            </a:extLst>
          </p:cNvPr>
          <p:cNvSpPr txBox="1"/>
          <p:nvPr/>
        </p:nvSpPr>
        <p:spPr>
          <a:xfrm>
            <a:off x="688257" y="513534"/>
            <a:ext cx="1059425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>
                <a:solidFill>
                  <a:srgbClr val="360012"/>
                </a:solidFill>
              </a:rPr>
              <a:t>Figure 12-12: The SSD1306 OLED Connection in Pico </a:t>
            </a:r>
            <a:endParaRPr lang="en-US" sz="2200" dirty="0">
              <a:solidFill>
                <a:srgbClr val="360012"/>
              </a:solidFill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93549178-7207-DF1E-9B47-DF1E3FCC3D56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6741" y="1755260"/>
            <a:ext cx="8602389" cy="42620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47039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4" grpId="0" animBg="1"/>
      <p:bldP spid="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6A6F09C1-2B41-F6B1-AE46-18847CBAA26A}"/>
              </a:ext>
            </a:extLst>
          </p:cNvPr>
          <p:cNvSpPr/>
          <p:nvPr/>
        </p:nvSpPr>
        <p:spPr>
          <a:xfrm>
            <a:off x="1038284" y="1416925"/>
            <a:ext cx="9427174" cy="4927541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rgbClr val="BE1F47"/>
            </a:solidFill>
          </a:ln>
          <a:effectLst>
            <a:outerShdw blurRad="63500" sx="102000" sy="102000" algn="ctr" rotWithShape="0">
              <a:srgbClr val="360012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1">
            <a:extLst>
              <a:ext uri="{FF2B5EF4-FFF2-40B4-BE49-F238E27FC236}">
                <a16:creationId xmlns:a16="http://schemas.microsoft.com/office/drawing/2014/main" id="{4CFDB121-4A3F-42C9-A54D-C867B05DED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03634" y="4393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endParaRPr lang="en-US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058" name="Ink 32">
                <a:extLst>
                  <a:ext uri="{FF2B5EF4-FFF2-40B4-BE49-F238E27FC236}">
                    <a16:creationId xmlns:a16="http://schemas.microsoft.com/office/drawing/2014/main" id="{7B7FA55F-C1DB-4710-A8E9-E0DEB973E451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3038475" y="579438"/>
              <a:ext cx="19050" cy="19050"/>
            </p14:xfrm>
          </p:contentPart>
        </mc:Choice>
        <mc:Fallback xmlns="">
          <p:pic>
            <p:nvPicPr>
              <p:cNvPr id="2058" name="Ink 32">
                <a:extLst>
                  <a:ext uri="{FF2B5EF4-FFF2-40B4-BE49-F238E27FC236}">
                    <a16:creationId xmlns:a16="http://schemas.microsoft.com/office/drawing/2014/main" id="{7B7FA55F-C1DB-4710-A8E9-E0DEB973E451}"/>
                  </a:ext>
                </a:extLst>
              </p:cNvPr>
              <p:cNvPicPr/>
              <p:nvPr/>
            </p:nvPicPr>
            <p:blipFill/>
            <p:spPr/>
          </p:pic>
        </mc:Fallback>
      </mc:AlternateContent>
      <p:grpSp>
        <p:nvGrpSpPr>
          <p:cNvPr id="25" name="Group 24">
            <a:extLst>
              <a:ext uri="{FF2B5EF4-FFF2-40B4-BE49-F238E27FC236}">
                <a16:creationId xmlns:a16="http://schemas.microsoft.com/office/drawing/2014/main" id="{412A18AD-AF5C-4743-8DAA-0074889CD841}"/>
              </a:ext>
            </a:extLst>
          </p:cNvPr>
          <p:cNvGrpSpPr/>
          <p:nvPr/>
        </p:nvGrpSpPr>
        <p:grpSpPr>
          <a:xfrm>
            <a:off x="5056145" y="1136188"/>
            <a:ext cx="12240" cy="31569"/>
            <a:chOff x="5056145" y="1136188"/>
            <a:chExt cx="12240" cy="31569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">
              <p14:nvContentPartPr>
                <p14:cNvPr id="23" name="Ink 22">
                  <a:extLst>
                    <a:ext uri="{FF2B5EF4-FFF2-40B4-BE49-F238E27FC236}">
                      <a16:creationId xmlns:a16="http://schemas.microsoft.com/office/drawing/2014/main" id="{32636A61-85DF-4354-B0E7-4959E67EE295}"/>
                    </a:ext>
                  </a:extLst>
                </p14:cNvPr>
                <p14:cNvContentPartPr/>
                <p14:nvPr/>
              </p14:nvContentPartPr>
              <p14:xfrm>
                <a:off x="5060465" y="1156597"/>
                <a:ext cx="2880" cy="11160"/>
              </p14:xfrm>
            </p:contentPart>
          </mc:Choice>
          <mc:Fallback xmlns=""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32636A61-85DF-4354-B0E7-4959E67EE295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5051465" y="1147597"/>
                  <a:ext cx="20520" cy="2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24" name="Ink 23">
                  <a:extLst>
                    <a:ext uri="{FF2B5EF4-FFF2-40B4-BE49-F238E27FC236}">
                      <a16:creationId xmlns:a16="http://schemas.microsoft.com/office/drawing/2014/main" id="{D153A11F-8A42-43A6-BAF3-0A7143D22489}"/>
                    </a:ext>
                  </a:extLst>
                </p14:cNvPr>
                <p14:cNvContentPartPr/>
                <p14:nvPr/>
              </p14:nvContentPartPr>
              <p14:xfrm>
                <a:off x="5056145" y="1136188"/>
                <a:ext cx="12240" cy="1080"/>
              </p14:xfrm>
            </p:contentPart>
          </mc:Choice>
          <mc:Fallback xmlns="">
            <p:pic>
              <p:nvPicPr>
                <p:cNvPr id="24" name="Ink 23">
                  <a:extLst>
                    <a:ext uri="{FF2B5EF4-FFF2-40B4-BE49-F238E27FC236}">
                      <a16:creationId xmlns:a16="http://schemas.microsoft.com/office/drawing/2014/main" id="{D153A11F-8A42-43A6-BAF3-0A7143D22489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5047145" y="1127188"/>
                  <a:ext cx="29880" cy="18720"/>
                </a:xfrm>
                <a:prstGeom prst="rect">
                  <a:avLst/>
                </a:prstGeom>
              </p:spPr>
            </p:pic>
          </mc:Fallback>
        </mc:AlternateContent>
      </p:grpSp>
      <p:sp>
        <p:nvSpPr>
          <p:cNvPr id="28" name="Rectangle 14">
            <a:extLst>
              <a:ext uri="{FF2B5EF4-FFF2-40B4-BE49-F238E27FC236}">
                <a16:creationId xmlns:a16="http://schemas.microsoft.com/office/drawing/2014/main" id="{F56DB265-A1CF-4814-A96B-318A8259B6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11419" y="3251031"/>
            <a:ext cx="528945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1" name="Rectangle 17">
            <a:extLst>
              <a:ext uri="{FF2B5EF4-FFF2-40B4-BE49-F238E27FC236}">
                <a16:creationId xmlns:a16="http://schemas.microsoft.com/office/drawing/2014/main" id="{933F241F-93B5-42D8-84B3-F2BDA707B4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-92366" y="5282818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4" name="Arrow: Pentagon 3">
            <a:extLst>
              <a:ext uri="{FF2B5EF4-FFF2-40B4-BE49-F238E27FC236}">
                <a16:creationId xmlns:a16="http://schemas.microsoft.com/office/drawing/2014/main" id="{56824162-8B89-AD11-D7C5-ACF240AD6224}"/>
              </a:ext>
            </a:extLst>
          </p:cNvPr>
          <p:cNvSpPr/>
          <p:nvPr/>
        </p:nvSpPr>
        <p:spPr>
          <a:xfrm>
            <a:off x="0" y="296032"/>
            <a:ext cx="11503742" cy="830492"/>
          </a:xfrm>
          <a:prstGeom prst="homePlate">
            <a:avLst/>
          </a:prstGeom>
          <a:gradFill>
            <a:gsLst>
              <a:gs pos="44200">
                <a:schemeClr val="accent6">
                  <a:lumMod val="40000"/>
                  <a:lumOff val="60000"/>
                </a:schemeClr>
              </a:gs>
              <a:gs pos="10000">
                <a:srgbClr val="77B046"/>
              </a:gs>
              <a:gs pos="82000">
                <a:srgbClr val="77B046"/>
              </a:gs>
            </a:gsLst>
            <a:lin ang="2700000" scaled="1"/>
          </a:gradFill>
          <a:ln>
            <a:noFill/>
          </a:ln>
          <a:effectLst>
            <a:outerShdw blurRad="50800" dist="38100" dir="5400000" algn="t" rotWithShape="0">
              <a:srgbClr val="360012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49194FE-68A7-3E89-C47D-23FCDADA8925}"/>
              </a:ext>
            </a:extLst>
          </p:cNvPr>
          <p:cNvSpPr txBox="1"/>
          <p:nvPr/>
        </p:nvSpPr>
        <p:spPr>
          <a:xfrm>
            <a:off x="688257" y="513534"/>
            <a:ext cx="1059425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>
                <a:solidFill>
                  <a:srgbClr val="360012"/>
                </a:solidFill>
              </a:rPr>
              <a:t>Figure 12-13: Font glyphs used in Program 12-1</a:t>
            </a:r>
            <a:endParaRPr lang="en-US" sz="2200" dirty="0">
              <a:solidFill>
                <a:srgbClr val="360012"/>
              </a:solidFill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81BC8EB9-8F34-0EB5-1080-B59AFDEC389F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9788" y="1725423"/>
            <a:ext cx="8767609" cy="42300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44914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3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3)">
                                      <p:cBhvr>
                                        <p:cTn id="1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1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3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1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3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4" grpId="0" animBg="1"/>
      <p:bldP spid="5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2264</TotalTime>
  <Words>663</Words>
  <Application>Microsoft Office PowerPoint</Application>
  <PresentationFormat>Widescreen</PresentationFormat>
  <Paragraphs>142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4" baseType="lpstr">
      <vt:lpstr>Arial</vt:lpstr>
      <vt:lpstr>Calibri</vt:lpstr>
      <vt:lpstr>Calibri Light</vt:lpstr>
      <vt:lpstr>Cambria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Nassim</dc:creator>
  <cp:lastModifiedBy>Nassim</cp:lastModifiedBy>
  <cp:revision>584</cp:revision>
  <dcterms:created xsi:type="dcterms:W3CDTF">2021-04-19T12:52:04Z</dcterms:created>
  <dcterms:modified xsi:type="dcterms:W3CDTF">2022-05-09T13:25:16Z</dcterms:modified>
</cp:coreProperties>
</file>