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69" r:id="rId3"/>
    <p:sldId id="271" r:id="rId4"/>
    <p:sldId id="272" r:id="rId5"/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12"/>
    <a:srgbClr val="BE1F47"/>
    <a:srgbClr val="DC2857"/>
    <a:srgbClr val="E4567B"/>
    <a:srgbClr val="77B046"/>
    <a:srgbClr val="EE96AD"/>
    <a:srgbClr val="F4EDF9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customXml" Target="../ink/ink8.xml"/><Relationship Id="rId7" Type="http://schemas.openxmlformats.org/officeDocument/2006/relationships/image" Target="../media/image3.jpe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9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customXml" Target="../ink/ink11.xml"/><Relationship Id="rId7" Type="http://schemas.openxmlformats.org/officeDocument/2006/relationships/image" Target="../media/image5.jpe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7" Type="http://schemas.openxmlformats.org/officeDocument/2006/relationships/image" Target="../media/image7.jpe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29500"/>
            <a:ext cx="1035765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5:</a:t>
            </a:r>
          </a:p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Timer Programming in Pico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5-1: A 3-bit Counter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7C304B-42CD-0C2E-0B00-D492DB2B1ED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52057" y="1477054"/>
            <a:ext cx="5599627" cy="5084914"/>
          </a:xfrm>
          <a:prstGeom prst="rect">
            <a:avLst/>
          </a:prstGeom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834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18036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5-2: an 8-bit Up-Counter Stages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C160B8-8888-4540-D361-4D3758DF979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0570" y="1676444"/>
            <a:ext cx="8859896" cy="1361031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05AFEBC-4F13-2E75-78A4-668337CD905E}"/>
              </a:ext>
            </a:extLst>
          </p:cNvPr>
          <p:cNvSpPr/>
          <p:nvPr/>
        </p:nvSpPr>
        <p:spPr>
          <a:xfrm>
            <a:off x="1038284" y="4877598"/>
            <a:ext cx="9427174" cy="18036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040F68D6-68F6-DFE4-5B22-6B24DE73E1E9}"/>
              </a:ext>
            </a:extLst>
          </p:cNvPr>
          <p:cNvSpPr/>
          <p:nvPr/>
        </p:nvSpPr>
        <p:spPr>
          <a:xfrm>
            <a:off x="0" y="3756705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A551D0-A69E-3347-1010-15F4FA707A16}"/>
              </a:ext>
            </a:extLst>
          </p:cNvPr>
          <p:cNvSpPr txBox="1"/>
          <p:nvPr/>
        </p:nvSpPr>
        <p:spPr>
          <a:xfrm>
            <a:off x="688258" y="3974207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5-3: an 8-bit Down-Counter Stages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5622A9B-D469-B09D-1372-47BDD6E9E9B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70569" y="5175009"/>
            <a:ext cx="8752833" cy="12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2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  <p:bldP spid="14" grpId="0" animBg="1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15437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5-4: Counting Events Using a Counter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05AFEBC-4F13-2E75-78A4-668337CD905E}"/>
              </a:ext>
            </a:extLst>
          </p:cNvPr>
          <p:cNvSpPr/>
          <p:nvPr/>
        </p:nvSpPr>
        <p:spPr>
          <a:xfrm>
            <a:off x="1038284" y="4311546"/>
            <a:ext cx="9427174" cy="225042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040F68D6-68F6-DFE4-5B22-6B24DE73E1E9}"/>
              </a:ext>
            </a:extLst>
          </p:cNvPr>
          <p:cNvSpPr/>
          <p:nvPr/>
        </p:nvSpPr>
        <p:spPr>
          <a:xfrm>
            <a:off x="0" y="3190653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A551D0-A69E-3347-1010-15F4FA707A16}"/>
              </a:ext>
            </a:extLst>
          </p:cNvPr>
          <p:cNvSpPr txBox="1"/>
          <p:nvPr/>
        </p:nvSpPr>
        <p:spPr>
          <a:xfrm>
            <a:off x="688258" y="3408155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5-5: Using Counter as a Timer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0D9ACE-2ED8-583D-BDFA-7FD801C24CB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42047" y="1515285"/>
            <a:ext cx="5629495" cy="13157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277173C-41A5-859D-E653-787B4271FAE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49288" y="4353727"/>
            <a:ext cx="4664391" cy="216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3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  <p:bldP spid="14" grpId="0" animBg="1"/>
      <p:bldP spid="17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5-6: Capturing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4A6E23-BD07-9C38-94F8-011AA6ED81D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6096" y="2846282"/>
            <a:ext cx="8595059" cy="183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1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1919</TotalTime>
  <Words>61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440</cp:revision>
  <dcterms:created xsi:type="dcterms:W3CDTF">2021-04-19T12:52:04Z</dcterms:created>
  <dcterms:modified xsi:type="dcterms:W3CDTF">2022-05-08T16:47:18Z</dcterms:modified>
</cp:coreProperties>
</file>